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63" r:id="rId2"/>
  </p:sldIdLst>
  <p:sldSz cx="9144000" cy="6858000" type="screen4x3"/>
  <p:notesSz cx="6811963" cy="99456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ергей В. Иевлев" initials="СВИ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C248"/>
    <a:srgbClr val="FFFF99"/>
    <a:srgbClr val="DDDDDD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6381" autoAdjust="0"/>
  </p:normalViewPr>
  <p:slideViewPr>
    <p:cSldViewPr>
      <p:cViewPr varScale="1">
        <p:scale>
          <a:sx n="116" d="100"/>
          <a:sy n="116" d="100"/>
        </p:scale>
        <p:origin x="13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F87868-4612-4328-8297-C153934EEC35}" type="doc">
      <dgm:prSet loTypeId="urn:microsoft.com/office/officeart/2005/8/layout/hierarchy4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C313890A-863B-4841-B6FA-AEA7B25BA091}">
      <dgm:prSet phldrT="[Текст]" custT="1"/>
      <dgm:spPr/>
      <dgm:t>
        <a:bodyPr/>
        <a:lstStyle/>
        <a:p>
          <a:r>
            <a:rPr lang="ru-RU" sz="1600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Управление надзорной деятельности и профилактической работы</a:t>
          </a:r>
        </a:p>
        <a:p>
          <a:r>
            <a:rPr lang="ru-RU" sz="1600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Главного управления МЧС России по Республике Коми – 153 ед.</a:t>
          </a:r>
        </a:p>
        <a:p>
          <a:r>
            <a:rPr lang="ru-RU" sz="1600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(146 сотрудников /7 федеральных государственных гражданских служащих</a:t>
          </a:r>
          <a:r>
            <a:rPr lang="ru-RU" sz="1600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)</a:t>
          </a:r>
        </a:p>
      </dgm:t>
    </dgm:pt>
    <dgm:pt modelId="{DDE4A678-A812-48D0-A9CC-75608624F7B1}" type="parTrans" cxnId="{5A1CFBB6-853A-40B1-BF18-F17EE1206AB6}">
      <dgm:prSet/>
      <dgm:spPr/>
      <dgm:t>
        <a:bodyPr/>
        <a:lstStyle/>
        <a:p>
          <a:endParaRPr lang="ru-RU" u="non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gm:t>
    </dgm:pt>
    <dgm:pt modelId="{A8F6E26E-23F5-4EF7-9E43-26F2802199D5}" type="sibTrans" cxnId="{5A1CFBB6-853A-40B1-BF18-F17EE1206AB6}">
      <dgm:prSet/>
      <dgm:spPr/>
      <dgm:t>
        <a:bodyPr/>
        <a:lstStyle/>
        <a:p>
          <a:endParaRPr lang="ru-RU" u="non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gm:t>
    </dgm:pt>
    <dgm:pt modelId="{890AFBD1-56A0-4CBE-AB50-C91FDEDE821A}">
      <dgm:prSet phldrT="[Текст]" custT="1"/>
      <dgm:spPr/>
      <dgm:t>
        <a:bodyPr/>
        <a:lstStyle/>
        <a:p>
          <a:r>
            <a:rPr lang="ru-RU" sz="1150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Отдел  организации </a:t>
          </a:r>
          <a:endParaRPr lang="ru-RU" sz="1150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  <a:p>
          <a:r>
            <a:rPr lang="ru-RU" sz="1150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надзорных и </a:t>
          </a:r>
          <a:endParaRPr lang="ru-RU" sz="1150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  <a:p>
          <a:r>
            <a:rPr lang="ru-RU" sz="1150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профилактических</a:t>
          </a:r>
          <a:endParaRPr lang="ru-RU" sz="1150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  <a:p>
          <a:r>
            <a:rPr lang="ru-RU" sz="1150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мероприятий</a:t>
          </a:r>
        </a:p>
        <a:p>
          <a:r>
            <a:rPr lang="ru-RU" sz="1150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(6 сотрудников)</a:t>
          </a:r>
          <a:endParaRPr lang="ru-RU" sz="1150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gm:t>
    </dgm:pt>
    <dgm:pt modelId="{88582787-8884-48DD-8368-3DD1327A736B}" type="parTrans" cxnId="{703A5375-8C44-45F1-8FBC-B8D91020E497}">
      <dgm:prSet/>
      <dgm:spPr/>
      <dgm:t>
        <a:bodyPr/>
        <a:lstStyle/>
        <a:p>
          <a:endParaRPr lang="ru-RU" u="non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gm:t>
    </dgm:pt>
    <dgm:pt modelId="{E61460FD-89BE-4EC8-B3A0-88BFDBE475CA}" type="sibTrans" cxnId="{703A5375-8C44-45F1-8FBC-B8D91020E497}">
      <dgm:prSet/>
      <dgm:spPr/>
      <dgm:t>
        <a:bodyPr/>
        <a:lstStyle/>
        <a:p>
          <a:endParaRPr lang="ru-RU" u="non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gm:t>
    </dgm:pt>
    <dgm:pt modelId="{9235CFEF-2D4A-4F71-BC10-88F1E48E6A61}">
      <dgm:prSet phldrT="[Текст]" custT="1"/>
      <dgm:spPr/>
      <dgm:t>
        <a:bodyPr/>
        <a:lstStyle/>
        <a:p>
          <a:r>
            <a:rPr lang="ru-RU" sz="1050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Отделение лицензионного контроля, организации контроля за оборотом пожарно-технической продукции и предоставления государственных услуг </a:t>
          </a:r>
        </a:p>
        <a:p>
          <a:r>
            <a:rPr lang="ru-RU" sz="1050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(3 сотрудника)</a:t>
          </a:r>
          <a:endParaRPr lang="ru-RU" sz="1050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gm:t>
    </dgm:pt>
    <dgm:pt modelId="{C0ED28FA-6650-4AE2-A0BD-B4606D72AC26}" type="parTrans" cxnId="{8EF5E215-C6BA-44AB-9346-994E5E9F1E0C}">
      <dgm:prSet/>
      <dgm:spPr/>
      <dgm:t>
        <a:bodyPr/>
        <a:lstStyle/>
        <a:p>
          <a:endParaRPr lang="ru-RU" u="non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gm:t>
    </dgm:pt>
    <dgm:pt modelId="{844EB84D-4504-4E7C-B617-73077124DD92}" type="sibTrans" cxnId="{8EF5E215-C6BA-44AB-9346-994E5E9F1E0C}">
      <dgm:prSet/>
      <dgm:spPr/>
      <dgm:t>
        <a:bodyPr/>
        <a:lstStyle/>
        <a:p>
          <a:endParaRPr lang="ru-RU" u="non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gm:t>
    </dgm:pt>
    <dgm:pt modelId="{51DA5DFD-F858-4C8E-B7CC-1F5A17523391}">
      <dgm:prSet custT="1"/>
      <dgm:spPr/>
      <dgm:t>
        <a:bodyPr/>
        <a:lstStyle/>
        <a:p>
          <a:r>
            <a:rPr lang="ru-RU" sz="1100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Отделение надзорных мероприятий в области гражданской обороны, защиты населения и территорий от  чрезвычайных ситуаций</a:t>
          </a:r>
        </a:p>
        <a:p>
          <a:r>
            <a:rPr lang="ru-RU" sz="1100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(2 сотр./2 ФГГС)</a:t>
          </a:r>
          <a:endParaRPr lang="ru-RU" sz="1100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gm:t>
    </dgm:pt>
    <dgm:pt modelId="{C9360CA4-B612-4A63-9AEB-CBFBF374C448}" type="parTrans" cxnId="{E4827C7E-B885-4837-96A5-E401388EBDC4}">
      <dgm:prSet/>
      <dgm:spPr/>
      <dgm:t>
        <a:bodyPr/>
        <a:lstStyle/>
        <a:p>
          <a:endParaRPr lang="ru-RU" u="non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gm:t>
    </dgm:pt>
    <dgm:pt modelId="{97270C24-EC85-4E99-A37B-08CAD15BC86A}" type="sibTrans" cxnId="{E4827C7E-B885-4837-96A5-E401388EBDC4}">
      <dgm:prSet/>
      <dgm:spPr/>
      <dgm:t>
        <a:bodyPr/>
        <a:lstStyle/>
        <a:p>
          <a:endParaRPr lang="ru-RU" u="non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gm:t>
    </dgm:pt>
    <dgm:pt modelId="{38C7669E-D59A-4A89-8F1F-2D4B128CC3DB}">
      <dgm:prSet custT="1"/>
      <dgm:spPr/>
      <dgm:t>
        <a:bodyPr/>
        <a:lstStyle/>
        <a:p>
          <a:r>
            <a:rPr lang="ru-RU" sz="1150" b="1" u="none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Отдел нормативно-технический</a:t>
          </a:r>
          <a:endParaRPr lang="ru-RU" sz="1150" b="1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  <a:p>
          <a:r>
            <a:rPr lang="ru-RU" sz="1150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(3 сотр./2 ФГГС)</a:t>
          </a:r>
          <a:endParaRPr lang="ru-RU" sz="1150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gm:t>
    </dgm:pt>
    <dgm:pt modelId="{88BC6584-0315-4A51-8E24-D2E7F528C810}" type="parTrans" cxnId="{907DAE77-61A6-44B7-A842-1085228D4CEB}">
      <dgm:prSet/>
      <dgm:spPr/>
      <dgm:t>
        <a:bodyPr/>
        <a:lstStyle/>
        <a:p>
          <a:endParaRPr lang="ru-RU" u="non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gm:t>
    </dgm:pt>
    <dgm:pt modelId="{E50CDA98-C027-432C-AB4F-892757E9086D}" type="sibTrans" cxnId="{907DAE77-61A6-44B7-A842-1085228D4CEB}">
      <dgm:prSet/>
      <dgm:spPr/>
      <dgm:t>
        <a:bodyPr/>
        <a:lstStyle/>
        <a:p>
          <a:endParaRPr lang="ru-RU" u="non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gm:t>
    </dgm:pt>
    <dgm:pt modelId="{6D9731E5-000E-48E8-B6B5-4E8CAD6A9ADD}">
      <dgm:prSet custT="1"/>
      <dgm:spPr/>
      <dgm:t>
        <a:bodyPr/>
        <a:lstStyle/>
        <a:p>
          <a:r>
            <a:rPr lang="ru-RU" sz="1150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Отдел административной практики и дознания</a:t>
          </a:r>
        </a:p>
        <a:p>
          <a:r>
            <a:rPr lang="ru-RU" sz="1150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(6 сотрудников) </a:t>
          </a:r>
          <a:endParaRPr lang="ru-RU" sz="1150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gm:t>
    </dgm:pt>
    <dgm:pt modelId="{AA79BC69-7683-4FEA-B260-C5A11053ABB9}" type="parTrans" cxnId="{F5FFFF8E-16FC-4239-BA3D-B24F5F89DDDD}">
      <dgm:prSet/>
      <dgm:spPr/>
      <dgm:t>
        <a:bodyPr/>
        <a:lstStyle/>
        <a:p>
          <a:endParaRPr lang="ru-RU" u="non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gm:t>
    </dgm:pt>
    <dgm:pt modelId="{472E2AA5-83F1-4A07-9C3B-0B7AFC22153B}" type="sibTrans" cxnId="{F5FFFF8E-16FC-4239-BA3D-B24F5F89DDDD}">
      <dgm:prSet/>
      <dgm:spPr/>
      <dgm:t>
        <a:bodyPr/>
        <a:lstStyle/>
        <a:p>
          <a:endParaRPr lang="ru-RU" u="non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gm:t>
    </dgm:pt>
    <dgm:pt modelId="{45FEE701-B1C7-4518-AF26-4C661804FCBB}">
      <dgm:prSet/>
      <dgm:spPr/>
      <dgm:t>
        <a:bodyPr vert="vert270"/>
        <a:lstStyle/>
        <a:p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</a:t>
          </a:r>
          <a:r>
            <a:rPr lang="ru-RU" b="1" u="none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Усть-Цилемского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района 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(5 </a:t>
          </a:r>
          <a:r>
            <a:rPr lang="ru-RU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сотрудников)</a:t>
          </a:r>
          <a:endParaRPr lang="ru-RU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530CCF-517F-45E8-B5DB-83239D1D25B8}" type="parTrans" cxnId="{340F6A76-79AD-470A-BBF7-608C725E7D2E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57F8B8-B109-4D53-900F-735606D4CE40}" type="sibTrans" cxnId="{340F6A76-79AD-470A-BBF7-608C725E7D2E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CD46610-CEC7-4F0D-A485-E3DD58ED7D33}">
      <dgm:prSet/>
      <dgm:spPr/>
      <dgm:t>
        <a:bodyPr vert="vert270"/>
        <a:lstStyle/>
        <a:p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</a:t>
          </a:r>
          <a:r>
            <a:rPr lang="ru-RU" b="1" u="none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Койгородского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района 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(4 сотрудника)</a:t>
          </a:r>
          <a:endParaRPr lang="ru-RU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B711EE-ABBC-4D16-A694-7FB6E29C7F93}" type="parTrans" cxnId="{F5C4E479-93E7-4CC9-9DBA-C473D79B5FAF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4D925DA-4FF6-4BC8-AC47-297A19C2DF02}" type="sibTrans" cxnId="{F5C4E479-93E7-4CC9-9DBA-C473D79B5FAF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23C1536-B96E-4F34-9C10-641B968BF93A}">
      <dgm:prSet/>
      <dgm:spPr/>
      <dgm:t>
        <a:bodyPr vert="vert270"/>
        <a:lstStyle/>
        <a:p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</a:t>
          </a:r>
          <a:r>
            <a:rPr lang="ru-RU" b="1" u="none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Усть-Вымского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района 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(5 </a:t>
          </a:r>
          <a:r>
            <a:rPr lang="ru-RU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сотрудников)</a:t>
          </a:r>
          <a:endParaRPr lang="ru-RU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4D2D00-DED9-4515-8ACA-5100FA67A23F}" type="parTrans" cxnId="{B8E46B45-0A5B-4CFD-B3A9-32B9104514E3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DA863B-0C5F-4136-9084-EC2646F69FF5}" type="sibTrans" cxnId="{B8E46B45-0A5B-4CFD-B3A9-32B9104514E3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AC94BEF-B5EE-4609-A2B0-1CE1829F1EBD}">
      <dgm:prSet/>
      <dgm:spPr/>
      <dgm:t>
        <a:bodyPr vert="vert270"/>
        <a:lstStyle/>
        <a:p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</a:t>
          </a:r>
          <a:r>
            <a:rPr lang="ru-RU" b="1" u="none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Удорского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района 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(5 </a:t>
          </a:r>
          <a:r>
            <a:rPr lang="ru-RU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сотрудников)</a:t>
          </a:r>
          <a:endParaRPr lang="ru-RU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D9A6C9-003C-4590-9B02-9310ADBCD4F9}" type="parTrans" cxnId="{15EA8AC2-F392-4CB8-B224-90C2D6F0292D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BD905AE-BBDB-4B7E-8CBE-558B0F0B29CA}" type="sibTrans" cxnId="{15EA8AC2-F392-4CB8-B224-90C2D6F0292D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9D271F-E5C1-47AD-B506-D21862F3700F}">
      <dgm:prSet/>
      <dgm:spPr/>
      <dgm:t>
        <a:bodyPr vert="vert270"/>
        <a:lstStyle/>
        <a:p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</a:t>
          </a:r>
          <a:r>
            <a:rPr lang="ru-RU" b="1" u="none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Троицко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-Печорского района 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(5 </a:t>
          </a:r>
          <a:r>
            <a:rPr lang="ru-RU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сотрудников)</a:t>
          </a:r>
          <a:endParaRPr lang="ru-RU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5F4099-5D50-461B-80B5-052AEE6A1EA6}" type="parTrans" cxnId="{297206AF-7928-49A4-B1EA-89EF8113BE19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D3FBF0-C232-4787-9F09-0F86E4216B2C}" type="sibTrans" cxnId="{297206AF-7928-49A4-B1EA-89EF8113BE19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CB79AA-1E8E-48AF-B805-9A7051429982}">
      <dgm:prSet/>
      <dgm:spPr/>
      <dgm:t>
        <a:bodyPr vert="vert270"/>
        <a:lstStyle/>
        <a:p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 надзорной деятельности и профилактической работы г. Ухты 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(10 сотр./1 ФГГС)</a:t>
          </a:r>
          <a:endParaRPr lang="ru-RU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gm:t>
    </dgm:pt>
    <dgm:pt modelId="{293AABC0-6D37-4D59-8C4B-1C93B6F92018}" type="parTrans" cxnId="{B2DD7425-8D36-469C-A41A-A44C71D82C97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3B24701-1C66-4988-9D2F-3B2AB3E9C417}" type="sibTrans" cxnId="{B2DD7425-8D36-469C-A41A-A44C71D82C97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50B946-175B-47ED-AF25-53055397146F}">
      <dgm:prSet/>
      <dgm:spPr/>
      <dgm:t>
        <a:bodyPr vert="vert270"/>
        <a:lstStyle/>
        <a:p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 надзорной деятельности и профилактической работы г. Усинска 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(7 сотрудников)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gm:t>
    </dgm:pt>
    <dgm:pt modelId="{6FCE94CB-0344-4785-BAC9-5212B4E674E6}" type="parTrans" cxnId="{86D6D497-C092-4D87-9098-AF84F8B914A6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B361EF-71A6-460A-872E-176496D0FB61}" type="sibTrans" cxnId="{86D6D497-C092-4D87-9098-AF84F8B914A6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2865D2-6549-4D8C-97A4-35D81F89E001}">
      <dgm:prSet/>
      <dgm:spPr/>
      <dgm:t>
        <a:bodyPr vert="vert270"/>
        <a:lstStyle/>
        <a:p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Отдел надзорной деятельности и профилактической работы г. Сосногорска (6 сотрудников)</a:t>
          </a:r>
          <a:endParaRPr lang="ru-RU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gm:t>
    </dgm:pt>
    <dgm:pt modelId="{CC37B3DC-C48D-46F9-8B8B-F8A9E94D35F6}" type="parTrans" cxnId="{0A7376D6-E46B-4C20-BF36-6F9895758ED6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2CD83CC-3223-4287-9441-2E3C73297A10}" type="sibTrans" cxnId="{0A7376D6-E46B-4C20-BF36-6F9895758ED6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56B7FC-8F79-432B-B2C6-E3F018F7B435}">
      <dgm:prSet/>
      <dgm:spPr/>
      <dgm:t>
        <a:bodyPr vert="vert270"/>
        <a:lstStyle/>
        <a:p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Отдел надзорной деятельности и профилактической работы г. Воркуты (6 сотрудников)</a:t>
          </a:r>
          <a:endParaRPr lang="ru-RU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gm:t>
    </dgm:pt>
    <dgm:pt modelId="{8E462538-E0DC-4C3B-8D11-0D6C989E9597}" type="parTrans" cxnId="{953D03FD-80CD-4DA6-8DD8-465AB0F43FF3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FA273F6-554E-4DD3-933F-58A899CE0210}" type="sibTrans" cxnId="{953D03FD-80CD-4DA6-8DD8-465AB0F43FF3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03D9A8C-2D79-4B18-A29B-7E89912F6623}">
      <dgm:prSet/>
      <dgm:spPr/>
      <dgm:t>
        <a:bodyPr vert="vert270"/>
        <a:lstStyle/>
        <a:p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Отдел надзорной деятельности и профилактической работы г. Сыктывкара (21 сотр./2 ФГГС) </a:t>
          </a:r>
        </a:p>
      </dgm:t>
    </dgm:pt>
    <dgm:pt modelId="{C740E384-689E-46B3-86A1-FF6B943E00FC}" type="parTrans" cxnId="{BAD560FD-B911-4965-B531-48BB198EC16D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8AF4A1-6E1E-4B50-AE71-A9D6F0E38751}" type="sibTrans" cxnId="{BAD560FD-B911-4965-B531-48BB198EC16D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FBCDE62-0260-4AAC-9AA0-47DA23D6BCB7}">
      <dgm:prSet/>
      <dgm:spPr/>
      <dgm:t>
        <a:bodyPr vert="vert270"/>
        <a:lstStyle/>
        <a:p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г. Вуктыла 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(5 </a:t>
          </a:r>
          <a:r>
            <a:rPr lang="ru-RU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сотрудников)</a:t>
          </a:r>
          <a:r>
            <a:rPr lang="ru-RU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4CD83F7-AE7D-49B8-A7B5-8D8FB80BB411}" type="parTrans" cxnId="{61EDDA4D-B0E7-4987-84C2-BA3D4765F0FB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8EE28B2-6E6C-4532-BD5E-B17D0022CB54}" type="sibTrans" cxnId="{61EDDA4D-B0E7-4987-84C2-BA3D4765F0FB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733188-1690-42BA-B443-B1F2A6F6AC0D}">
      <dgm:prSet/>
      <dgm:spPr/>
      <dgm:t>
        <a:bodyPr vert="vert270"/>
        <a:lstStyle/>
        <a:p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г. Печоры 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(5 </a:t>
          </a:r>
          <a:r>
            <a:rPr lang="ru-RU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сотрудников)</a:t>
          </a:r>
          <a:endParaRPr lang="ru-RU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592B592-1599-4BA2-BB93-8D39C0831314}" type="parTrans" cxnId="{9C35F466-3986-4585-8E3E-3ACFDC9B1D96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5416FB-5CE4-4BDB-9F77-075CA98FC851}" type="sibTrans" cxnId="{9C35F466-3986-4585-8E3E-3ACFDC9B1D96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205EB3-696F-4FA1-9161-BC2217DA5C0C}">
      <dgm:prSet/>
      <dgm:spPr/>
      <dgm:t>
        <a:bodyPr vert="vert270"/>
        <a:lstStyle/>
        <a:p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г. Инты 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(4 сотрудника)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E9C38F9-E412-41EA-B5B2-7739A2358B51}" type="parTrans" cxnId="{66148B73-42ED-4F9F-8159-412DA1495B5E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7B4CE23-6050-49EC-A1BF-E53E10A083E0}" type="sibTrans" cxnId="{66148B73-42ED-4F9F-8159-412DA1495B5E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F0F77D-66F2-42DB-B22C-E4706269717F}">
      <dgm:prSet/>
      <dgm:spPr/>
      <dgm:t>
        <a:bodyPr vert="vert270"/>
        <a:lstStyle/>
        <a:p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 надзорной деятельности и профилактической работы Сыктывдинского района 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(8 сотрудников)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9ECFC4-033A-48AF-AA14-467698415701}" type="parTrans" cxnId="{58CBAB1D-1D3E-45CE-9137-ECE4B383344C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01ADB4-0C6F-468B-A5AE-FE5464444567}" type="sibTrans" cxnId="{58CBAB1D-1D3E-45CE-9137-ECE4B383344C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09B30B-5916-4DB2-A3B4-720E1FCAB644}">
      <dgm:prSet/>
      <dgm:spPr/>
      <dgm:t>
        <a:bodyPr vert="vert270"/>
        <a:lstStyle/>
        <a:p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 надзорной деятельности и профилактической работы </a:t>
          </a:r>
          <a:r>
            <a:rPr lang="ru-RU" b="1" u="none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Корткеросского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района 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(6 сотрудников)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29EA34D-E92C-4E37-9702-7E01D06340DD}" type="parTrans" cxnId="{842F07B2-DE73-4374-A60E-3D961EA03BE5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ABB7781-EEB5-4C56-A972-68533ADAC58B}" type="sibTrans" cxnId="{842F07B2-DE73-4374-A60E-3D961EA03BE5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559B330-A3FB-462C-9EB4-CA0145FD501E}">
      <dgm:prSet/>
      <dgm:spPr/>
      <dgm:t>
        <a:bodyPr vert="vert270"/>
        <a:lstStyle/>
        <a:p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 надзорной деятельности и профилактической работы Сысольского  района 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(4 сотрудника)</a:t>
          </a:r>
          <a:endParaRPr lang="ru-RU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D0B51FE-427A-4C51-AA18-221393F512D6}" type="parTrans" cxnId="{D28CC768-507E-490A-99A9-9F6F4F308EED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6BBD16D-0639-491A-BEB1-471957257AB8}" type="sibTrans" cxnId="{D28CC768-507E-490A-99A9-9F6F4F308EED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B3A48D-11CC-4105-8E8C-BE1C2ACCC35B}">
      <dgm:prSet/>
      <dgm:spPr/>
      <dgm:t>
        <a:bodyPr vert="vert270"/>
        <a:lstStyle/>
        <a:p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Прилузского  района 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(4 </a:t>
          </a:r>
          <a:r>
            <a:rPr lang="ru-RU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сотрудника)</a:t>
          </a:r>
          <a:endParaRPr lang="ru-RU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78B0B4B-3F08-47A4-ABB5-760E579737E9}" type="parTrans" cxnId="{087F0502-A474-4B78-BDE7-67FD876BB9A9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A54EF61-3807-43AC-895B-CF7613CB294C}" type="sibTrans" cxnId="{087F0502-A474-4B78-BDE7-67FD876BB9A9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36C3A0-88B1-40B7-82BD-98F31F9B8808}">
      <dgm:prSet/>
      <dgm:spPr/>
      <dgm:t>
        <a:bodyPr vert="vert270"/>
        <a:lstStyle/>
        <a:p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</a:t>
          </a:r>
          <a:r>
            <a:rPr lang="ru-RU" b="1" u="non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Иовемского</a:t>
          </a:r>
          <a:r>
            <a:rPr lang="ru-RU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района 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(5 </a:t>
          </a:r>
          <a:r>
            <a:rPr lang="ru-RU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сотрудников)</a:t>
          </a:r>
          <a:endParaRPr lang="ru-RU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267E677-FE59-46D1-AA45-DAA536B727EB}" type="parTrans" cxnId="{07CEEE9E-FAC2-4FD5-B48E-4AB25D557608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E17AEC-9662-49A4-A95D-258567F1C51C}" type="sibTrans" cxnId="{07CEEE9E-FAC2-4FD5-B48E-4AB25D557608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AD5FF09-C9A7-4577-AAC3-ACA5EFBA7130}">
      <dgm:prSet/>
      <dgm:spPr/>
      <dgm:t>
        <a:bodyPr vert="vert270"/>
        <a:lstStyle/>
        <a:p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 Княжпогостского района 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(5 </a:t>
          </a:r>
          <a:r>
            <a:rPr lang="ru-RU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сотрудников)</a:t>
          </a:r>
          <a:endParaRPr lang="ru-RU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34BCCA-0E63-4094-82DC-29F4C446BE21}" type="parTrans" cxnId="{9714275A-43D8-4C3D-9698-3801FF3DA4E4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05C434D-0713-4F12-AAAC-3BDAFD35C9F5}" type="sibTrans" cxnId="{9714275A-43D8-4C3D-9698-3801FF3DA4E4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8607BF7-B3B8-411A-98CA-D13F04BAC33E}">
      <dgm:prSet/>
      <dgm:spPr/>
      <dgm:t>
        <a:bodyPr vert="vert270"/>
        <a:lstStyle/>
        <a:p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</a:t>
          </a:r>
          <a:r>
            <a:rPr lang="ru-RU" b="1" u="none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Усть-Куломского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района </a:t>
          </a:r>
          <a:r>
            <a:rPr lang="ru-RU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(5 </a:t>
          </a:r>
          <a:r>
            <a:rPr lang="ru-RU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сотрудников)</a:t>
          </a:r>
          <a:endParaRPr lang="ru-RU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27DCCF-3B62-4CF0-9FF2-3AA1408200A0}" type="parTrans" cxnId="{7D5CA0F1-64B6-4799-B2C8-3C96E4DAA0BD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4F610A7-6F89-4AB5-8D50-F74B5B1C4C65}" type="sibTrans" cxnId="{7D5CA0F1-64B6-4799-B2C8-3C96E4DAA0BD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177EF5-7A0D-463D-9805-E78D76098543}" type="pres">
      <dgm:prSet presAssocID="{79F87868-4612-4328-8297-C153934EEC3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68F31EC-2646-4FAE-B512-606413BDAFA5}" type="pres">
      <dgm:prSet presAssocID="{C313890A-863B-4841-B6FA-AEA7B25BA091}" presName="vertOne" presStyleCnt="0"/>
      <dgm:spPr/>
    </dgm:pt>
    <dgm:pt modelId="{8B465300-130A-4054-9EE9-E19A2D005862}" type="pres">
      <dgm:prSet presAssocID="{C313890A-863B-4841-B6FA-AEA7B25BA091}" presName="txOne" presStyleLbl="node0" presStyleIdx="0" presStyleCnt="1" custScaleY="395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2F87CB-E614-4914-B548-CA5911092580}" type="pres">
      <dgm:prSet presAssocID="{C313890A-863B-4841-B6FA-AEA7B25BA091}" presName="parTransOne" presStyleCnt="0"/>
      <dgm:spPr/>
    </dgm:pt>
    <dgm:pt modelId="{B0012153-E7DD-4F2A-8E7E-AFB2793DC55F}" type="pres">
      <dgm:prSet presAssocID="{C313890A-863B-4841-B6FA-AEA7B25BA091}" presName="horzOne" presStyleCnt="0"/>
      <dgm:spPr/>
    </dgm:pt>
    <dgm:pt modelId="{2719A2C4-63F2-4E79-9D6B-0B82F0B9CDF2}" type="pres">
      <dgm:prSet presAssocID="{890AFBD1-56A0-4CBE-AB50-C91FDEDE821A}" presName="vertTwo" presStyleCnt="0"/>
      <dgm:spPr/>
    </dgm:pt>
    <dgm:pt modelId="{772DA3B3-BA83-46B6-A53C-E0322C63727E}" type="pres">
      <dgm:prSet presAssocID="{890AFBD1-56A0-4CBE-AB50-C91FDEDE821A}" presName="txTwo" presStyleLbl="node2" presStyleIdx="0" presStyleCnt="5" custScaleY="774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0AA84EE-239D-46F8-ADDE-1EEA24167CE5}" type="pres">
      <dgm:prSet presAssocID="{890AFBD1-56A0-4CBE-AB50-C91FDEDE821A}" presName="parTransTwo" presStyleCnt="0"/>
      <dgm:spPr/>
    </dgm:pt>
    <dgm:pt modelId="{4F0D6302-BD08-4E96-92D3-2469C4934C53}" type="pres">
      <dgm:prSet presAssocID="{890AFBD1-56A0-4CBE-AB50-C91FDEDE821A}" presName="horzTwo" presStyleCnt="0"/>
      <dgm:spPr/>
    </dgm:pt>
    <dgm:pt modelId="{0079C77F-A9E9-4C32-B76B-EACD7F2131BE}" type="pres">
      <dgm:prSet presAssocID="{E03D9A8C-2D79-4B18-A29B-7E89912F6623}" presName="vertThree" presStyleCnt="0"/>
      <dgm:spPr/>
    </dgm:pt>
    <dgm:pt modelId="{A7FD7ACA-5B12-43E3-9B25-0927B7CD1508}" type="pres">
      <dgm:prSet presAssocID="{E03D9A8C-2D79-4B18-A29B-7E89912F6623}" presName="txThree" presStyleLbl="node3" presStyleIdx="0" presStyleCnt="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7CA320-3AEE-4F52-B8B7-D970F16E1888}" type="pres">
      <dgm:prSet presAssocID="{E03D9A8C-2D79-4B18-A29B-7E89912F6623}" presName="horzThree" presStyleCnt="0"/>
      <dgm:spPr/>
    </dgm:pt>
    <dgm:pt modelId="{048D7880-7C36-4615-8CF8-780266611484}" type="pres">
      <dgm:prSet presAssocID="{6E8AF4A1-6E1E-4B50-AE71-A9D6F0E38751}" presName="sibSpaceThree" presStyleCnt="0"/>
      <dgm:spPr/>
    </dgm:pt>
    <dgm:pt modelId="{8335F0EF-B3D3-47B8-87ED-26768650ED93}" type="pres">
      <dgm:prSet presAssocID="{AB56B7FC-8F79-432B-B2C6-E3F018F7B435}" presName="vertThree" presStyleCnt="0"/>
      <dgm:spPr/>
    </dgm:pt>
    <dgm:pt modelId="{97CD204F-91A2-497C-9B16-7CD5147F7CDF}" type="pres">
      <dgm:prSet presAssocID="{AB56B7FC-8F79-432B-B2C6-E3F018F7B435}" presName="txThree" presStyleLbl="node3" presStyleIdx="1" presStyleCnt="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7E9816C-69C4-40F0-ADAB-0A5FFB3C9B9D}" type="pres">
      <dgm:prSet presAssocID="{AB56B7FC-8F79-432B-B2C6-E3F018F7B435}" presName="horzThree" presStyleCnt="0"/>
      <dgm:spPr/>
    </dgm:pt>
    <dgm:pt modelId="{AAA85FD4-F3E5-4510-AFF9-B67FB8F883D6}" type="pres">
      <dgm:prSet presAssocID="{DFA273F6-554E-4DD3-933F-58A899CE0210}" presName="sibSpaceThree" presStyleCnt="0"/>
      <dgm:spPr/>
    </dgm:pt>
    <dgm:pt modelId="{63779FBE-F727-43DD-B543-3FB17C662B4D}" type="pres">
      <dgm:prSet presAssocID="{D62865D2-6549-4D8C-97A4-35D81F89E001}" presName="vertThree" presStyleCnt="0"/>
      <dgm:spPr/>
    </dgm:pt>
    <dgm:pt modelId="{D1B081C1-6777-465F-969C-BC065F1B9815}" type="pres">
      <dgm:prSet presAssocID="{D62865D2-6549-4D8C-97A4-35D81F89E001}" presName="txThree" presStyleLbl="node3" presStyleIdx="2" presStyleCnt="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9B2615-65EB-48F7-A5C7-FEF051D237DB}" type="pres">
      <dgm:prSet presAssocID="{D62865D2-6549-4D8C-97A4-35D81F89E001}" presName="horzThree" presStyleCnt="0"/>
      <dgm:spPr/>
    </dgm:pt>
    <dgm:pt modelId="{5FBC68CB-C830-4C21-A29D-CB70B53A4C28}" type="pres">
      <dgm:prSet presAssocID="{02CD83CC-3223-4287-9441-2E3C73297A10}" presName="sibSpaceThree" presStyleCnt="0"/>
      <dgm:spPr/>
    </dgm:pt>
    <dgm:pt modelId="{859646D1-9E8C-46E8-ADCA-69B4A304263F}" type="pres">
      <dgm:prSet presAssocID="{5F50B946-175B-47ED-AF25-53055397146F}" presName="vertThree" presStyleCnt="0"/>
      <dgm:spPr/>
    </dgm:pt>
    <dgm:pt modelId="{F1EF2DFC-A5A1-453E-8168-DAC841B42AE8}" type="pres">
      <dgm:prSet presAssocID="{5F50B946-175B-47ED-AF25-53055397146F}" presName="txThree" presStyleLbl="node3" presStyleIdx="3" presStyleCnt="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885EAB-8147-4BF1-B394-F2FDCA804734}" type="pres">
      <dgm:prSet presAssocID="{5F50B946-175B-47ED-AF25-53055397146F}" presName="horzThree" presStyleCnt="0"/>
      <dgm:spPr/>
    </dgm:pt>
    <dgm:pt modelId="{E10EC0C6-E632-42FB-AECA-489C8062F0CA}" type="pres">
      <dgm:prSet presAssocID="{C3B361EF-71A6-460A-872E-176496D0FB61}" presName="sibSpaceThree" presStyleCnt="0"/>
      <dgm:spPr/>
    </dgm:pt>
    <dgm:pt modelId="{0F25622D-A465-4E22-AA49-0BCE22F57D64}" type="pres">
      <dgm:prSet presAssocID="{48CB79AA-1E8E-48AF-B805-9A7051429982}" presName="vertThree" presStyleCnt="0"/>
      <dgm:spPr/>
    </dgm:pt>
    <dgm:pt modelId="{177882D6-3F7A-4FA4-9B54-C55431430AB0}" type="pres">
      <dgm:prSet presAssocID="{48CB79AA-1E8E-48AF-B805-9A7051429982}" presName="txThree" presStyleLbl="node3" presStyleIdx="4" presStyleCnt="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D8DE5E-101C-48AC-B22F-8E05F5D98A42}" type="pres">
      <dgm:prSet presAssocID="{48CB79AA-1E8E-48AF-B805-9A7051429982}" presName="horzThree" presStyleCnt="0"/>
      <dgm:spPr/>
    </dgm:pt>
    <dgm:pt modelId="{389A2EAA-A064-41AA-885D-4A2604CB8278}" type="pres">
      <dgm:prSet presAssocID="{E61460FD-89BE-4EC8-B3A0-88BFDBE475CA}" presName="sibSpaceTwo" presStyleCnt="0"/>
      <dgm:spPr/>
    </dgm:pt>
    <dgm:pt modelId="{715E2355-5AF1-431B-83ED-C0BB487DC5CF}" type="pres">
      <dgm:prSet presAssocID="{6D9731E5-000E-48E8-B6B5-4E8CAD6A9ADD}" presName="vertTwo" presStyleCnt="0"/>
      <dgm:spPr/>
    </dgm:pt>
    <dgm:pt modelId="{4AF5F229-91DD-4DA5-89C7-8EF5F2E007DC}" type="pres">
      <dgm:prSet presAssocID="{6D9731E5-000E-48E8-B6B5-4E8CAD6A9ADD}" presName="txTwo" presStyleLbl="node2" presStyleIdx="1" presStyleCnt="5" custScaleY="781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655D12-2B15-46F8-9ED5-7E7AF6CE3C92}" type="pres">
      <dgm:prSet presAssocID="{6D9731E5-000E-48E8-B6B5-4E8CAD6A9ADD}" presName="parTransTwo" presStyleCnt="0"/>
      <dgm:spPr/>
    </dgm:pt>
    <dgm:pt modelId="{E7B26413-7961-46CE-AF4C-62BCC56D3E21}" type="pres">
      <dgm:prSet presAssocID="{6D9731E5-000E-48E8-B6B5-4E8CAD6A9ADD}" presName="horzTwo" presStyleCnt="0"/>
      <dgm:spPr/>
    </dgm:pt>
    <dgm:pt modelId="{26142CAC-4AE5-4151-A684-21894AC5A750}" type="pres">
      <dgm:prSet presAssocID="{6E09B30B-5916-4DB2-A3B4-720E1FCAB644}" presName="vertThree" presStyleCnt="0"/>
      <dgm:spPr/>
    </dgm:pt>
    <dgm:pt modelId="{FE3DE450-8B36-4964-B515-8F11FF3D43D5}" type="pres">
      <dgm:prSet presAssocID="{6E09B30B-5916-4DB2-A3B4-720E1FCAB644}" presName="txThree" presStyleLbl="node3" presStyleIdx="5" presStyleCnt="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2B0709-9F80-45C5-9FDF-3358503F5A42}" type="pres">
      <dgm:prSet presAssocID="{6E09B30B-5916-4DB2-A3B4-720E1FCAB644}" presName="horzThree" presStyleCnt="0"/>
      <dgm:spPr/>
    </dgm:pt>
    <dgm:pt modelId="{C832ED6C-0149-42D1-AB50-E4FF06E2464A}" type="pres">
      <dgm:prSet presAssocID="{2ABB7781-EEB5-4C56-A972-68533ADAC58B}" presName="sibSpaceThree" presStyleCnt="0"/>
      <dgm:spPr/>
    </dgm:pt>
    <dgm:pt modelId="{34138981-2F31-44BF-9552-B03DF556E84A}" type="pres">
      <dgm:prSet presAssocID="{B1F0F77D-66F2-42DB-B22C-E4706269717F}" presName="vertThree" presStyleCnt="0"/>
      <dgm:spPr/>
    </dgm:pt>
    <dgm:pt modelId="{E3F78049-C6BD-4565-901A-673C325B9B01}" type="pres">
      <dgm:prSet presAssocID="{B1F0F77D-66F2-42DB-B22C-E4706269717F}" presName="txThree" presStyleLbl="node3" presStyleIdx="6" presStyleCnt="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0C431E-848F-45F5-B57A-6D2EA2BB55A9}" type="pres">
      <dgm:prSet presAssocID="{B1F0F77D-66F2-42DB-B22C-E4706269717F}" presName="horzThree" presStyleCnt="0"/>
      <dgm:spPr/>
    </dgm:pt>
    <dgm:pt modelId="{A99AD3E0-BCD7-4468-9B66-846F24FDC02D}" type="pres">
      <dgm:prSet presAssocID="{FE01ADB4-0C6F-468B-A5AE-FE5464444567}" presName="sibSpaceThree" presStyleCnt="0"/>
      <dgm:spPr/>
    </dgm:pt>
    <dgm:pt modelId="{1EECA0FD-4B70-4E49-A427-5055D5B530A9}" type="pres">
      <dgm:prSet presAssocID="{2E205EB3-696F-4FA1-9161-BC2217DA5C0C}" presName="vertThree" presStyleCnt="0"/>
      <dgm:spPr/>
    </dgm:pt>
    <dgm:pt modelId="{0E7F2513-C68B-47E7-9874-ED6CA545575B}" type="pres">
      <dgm:prSet presAssocID="{2E205EB3-696F-4FA1-9161-BC2217DA5C0C}" presName="txThree" presStyleLbl="node3" presStyleIdx="7" presStyleCnt="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CDFDB7-90F6-4083-8122-26A681CC2651}" type="pres">
      <dgm:prSet presAssocID="{2E205EB3-696F-4FA1-9161-BC2217DA5C0C}" presName="horzThree" presStyleCnt="0"/>
      <dgm:spPr/>
    </dgm:pt>
    <dgm:pt modelId="{30D28A0C-E426-45C4-8380-3E5AF2531042}" type="pres">
      <dgm:prSet presAssocID="{E7B4CE23-6050-49EC-A1BF-E53E10A083E0}" presName="sibSpaceThree" presStyleCnt="0"/>
      <dgm:spPr/>
    </dgm:pt>
    <dgm:pt modelId="{1FDC4072-3400-4E88-9997-DD150C2D44CC}" type="pres">
      <dgm:prSet presAssocID="{5F733188-1690-42BA-B443-B1F2A6F6AC0D}" presName="vertThree" presStyleCnt="0"/>
      <dgm:spPr/>
    </dgm:pt>
    <dgm:pt modelId="{DBE101CB-3267-46F0-9694-09577AAC3BAA}" type="pres">
      <dgm:prSet presAssocID="{5F733188-1690-42BA-B443-B1F2A6F6AC0D}" presName="txThree" presStyleLbl="node3" presStyleIdx="8" presStyleCnt="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0F394C-1552-450C-BE9B-57EE0084421E}" type="pres">
      <dgm:prSet presAssocID="{5F733188-1690-42BA-B443-B1F2A6F6AC0D}" presName="horzThree" presStyleCnt="0"/>
      <dgm:spPr/>
    </dgm:pt>
    <dgm:pt modelId="{A03CF68E-E432-46F9-88A5-AF84E4360D31}" type="pres">
      <dgm:prSet presAssocID="{AC5416FB-5CE4-4BDB-9F77-075CA98FC851}" presName="sibSpaceThree" presStyleCnt="0"/>
      <dgm:spPr/>
    </dgm:pt>
    <dgm:pt modelId="{70CE9585-C5E4-4FDD-B16D-55E053EE765A}" type="pres">
      <dgm:prSet presAssocID="{DFBCDE62-0260-4AAC-9AA0-47DA23D6BCB7}" presName="vertThree" presStyleCnt="0"/>
      <dgm:spPr/>
    </dgm:pt>
    <dgm:pt modelId="{8A77C44E-68C0-4CA8-B913-658C126BEF45}" type="pres">
      <dgm:prSet presAssocID="{DFBCDE62-0260-4AAC-9AA0-47DA23D6BCB7}" presName="txThree" presStyleLbl="node3" presStyleIdx="9" presStyleCnt="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DAD767-7D3A-41F2-9EF5-2C0A23EB062E}" type="pres">
      <dgm:prSet presAssocID="{DFBCDE62-0260-4AAC-9AA0-47DA23D6BCB7}" presName="horzThree" presStyleCnt="0"/>
      <dgm:spPr/>
    </dgm:pt>
    <dgm:pt modelId="{4044C693-C3B6-4D37-B724-12844DA4F913}" type="pres">
      <dgm:prSet presAssocID="{472E2AA5-83F1-4A07-9C3B-0B7AFC22153B}" presName="sibSpaceTwo" presStyleCnt="0"/>
      <dgm:spPr/>
    </dgm:pt>
    <dgm:pt modelId="{975AF385-8DA6-42C9-9B7A-E0C962858234}" type="pres">
      <dgm:prSet presAssocID="{38C7669E-D59A-4A89-8F1F-2D4B128CC3DB}" presName="vertTwo" presStyleCnt="0"/>
      <dgm:spPr/>
    </dgm:pt>
    <dgm:pt modelId="{55AF173C-E99A-4518-84D9-C30DC2EC4522}" type="pres">
      <dgm:prSet presAssocID="{38C7669E-D59A-4A89-8F1F-2D4B128CC3DB}" presName="txTwo" presStyleLbl="node2" presStyleIdx="2" presStyleCnt="5" custScaleY="783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F87224D-097E-4811-999D-782A69A758B2}" type="pres">
      <dgm:prSet presAssocID="{38C7669E-D59A-4A89-8F1F-2D4B128CC3DB}" presName="parTransTwo" presStyleCnt="0"/>
      <dgm:spPr/>
    </dgm:pt>
    <dgm:pt modelId="{FD1F6017-874B-4017-944B-989B011C6991}" type="pres">
      <dgm:prSet presAssocID="{38C7669E-D59A-4A89-8F1F-2D4B128CC3DB}" presName="horzTwo" presStyleCnt="0"/>
      <dgm:spPr/>
    </dgm:pt>
    <dgm:pt modelId="{06635574-D92C-455F-A5A8-8B942BFF694E}" type="pres">
      <dgm:prSet presAssocID="{0AD5FF09-C9A7-4577-AAC3-ACA5EFBA7130}" presName="vertThree" presStyleCnt="0"/>
      <dgm:spPr/>
    </dgm:pt>
    <dgm:pt modelId="{08A82596-9037-4740-950A-B78A9A47CD67}" type="pres">
      <dgm:prSet presAssocID="{0AD5FF09-C9A7-4577-AAC3-ACA5EFBA7130}" presName="txThree" presStyleLbl="node3" presStyleIdx="10" presStyleCnt="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D7900A-3B91-43EA-B345-FB86F726FF6E}" type="pres">
      <dgm:prSet presAssocID="{0AD5FF09-C9A7-4577-AAC3-ACA5EFBA7130}" presName="horzThree" presStyleCnt="0"/>
      <dgm:spPr/>
    </dgm:pt>
    <dgm:pt modelId="{275AAF19-9A85-49BA-A324-AA0A8240F384}" type="pres">
      <dgm:prSet presAssocID="{E05C434D-0713-4F12-AAAC-3BDAFD35C9F5}" presName="sibSpaceThree" presStyleCnt="0"/>
      <dgm:spPr/>
    </dgm:pt>
    <dgm:pt modelId="{8B3EBAE6-445F-4CC5-92B4-83721350692C}" type="pres">
      <dgm:prSet presAssocID="{AD36C3A0-88B1-40B7-82BD-98F31F9B8808}" presName="vertThree" presStyleCnt="0"/>
      <dgm:spPr/>
    </dgm:pt>
    <dgm:pt modelId="{0B14BB35-A571-4BC8-A120-9C86045A604C}" type="pres">
      <dgm:prSet presAssocID="{AD36C3A0-88B1-40B7-82BD-98F31F9B8808}" presName="txThree" presStyleLbl="node3" presStyleIdx="11" presStyleCnt="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BEB8D5-741A-4F36-9BB5-544C3B53FC1F}" type="pres">
      <dgm:prSet presAssocID="{AD36C3A0-88B1-40B7-82BD-98F31F9B8808}" presName="horzThree" presStyleCnt="0"/>
      <dgm:spPr/>
    </dgm:pt>
    <dgm:pt modelId="{68201137-4B68-48D6-B9C6-0E5D128E3A80}" type="pres">
      <dgm:prSet presAssocID="{3BE17AEC-9662-49A4-A95D-258567F1C51C}" presName="sibSpaceThree" presStyleCnt="0"/>
      <dgm:spPr/>
    </dgm:pt>
    <dgm:pt modelId="{3D807FC6-21EA-4451-8A2A-CEAA020CED4B}" type="pres">
      <dgm:prSet presAssocID="{51B3A48D-11CC-4105-8E8C-BE1C2ACCC35B}" presName="vertThree" presStyleCnt="0"/>
      <dgm:spPr/>
    </dgm:pt>
    <dgm:pt modelId="{E1D98D00-9588-4F32-A6AF-41A7CC5EC57F}" type="pres">
      <dgm:prSet presAssocID="{51B3A48D-11CC-4105-8E8C-BE1C2ACCC35B}" presName="txThree" presStyleLbl="node3" presStyleIdx="12" presStyleCnt="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028A13-EF40-45D3-83F3-F726CF45FF60}" type="pres">
      <dgm:prSet presAssocID="{51B3A48D-11CC-4105-8E8C-BE1C2ACCC35B}" presName="horzThree" presStyleCnt="0"/>
      <dgm:spPr/>
    </dgm:pt>
    <dgm:pt modelId="{65348C02-8DDF-4720-BD81-B8944C51F9DD}" type="pres">
      <dgm:prSet presAssocID="{1A54EF61-3807-43AC-895B-CF7613CB294C}" presName="sibSpaceThree" presStyleCnt="0"/>
      <dgm:spPr/>
    </dgm:pt>
    <dgm:pt modelId="{C07F1E83-2C69-406D-BE93-0F97B948F1A4}" type="pres">
      <dgm:prSet presAssocID="{A559B330-A3FB-462C-9EB4-CA0145FD501E}" presName="vertThree" presStyleCnt="0"/>
      <dgm:spPr/>
    </dgm:pt>
    <dgm:pt modelId="{B8289101-84F7-4736-9F9B-500BF13D0071}" type="pres">
      <dgm:prSet presAssocID="{A559B330-A3FB-462C-9EB4-CA0145FD501E}" presName="txThree" presStyleLbl="node3" presStyleIdx="13" presStyleCnt="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744AA8-31D1-467A-8E60-E85D0E73C3B3}" type="pres">
      <dgm:prSet presAssocID="{A559B330-A3FB-462C-9EB4-CA0145FD501E}" presName="horzThree" presStyleCnt="0"/>
      <dgm:spPr/>
    </dgm:pt>
    <dgm:pt modelId="{A42180D4-5B6D-41AD-BF92-E6F211D26A7C}" type="pres">
      <dgm:prSet presAssocID="{E50CDA98-C027-432C-AB4F-892757E9086D}" presName="sibSpaceTwo" presStyleCnt="0"/>
      <dgm:spPr/>
    </dgm:pt>
    <dgm:pt modelId="{DF940C69-2471-4F7D-8308-98F9B010B453}" type="pres">
      <dgm:prSet presAssocID="{51DA5DFD-F858-4C8E-B7CC-1F5A17523391}" presName="vertTwo" presStyleCnt="0"/>
      <dgm:spPr/>
    </dgm:pt>
    <dgm:pt modelId="{0D6145FD-5ED2-4FBA-BB32-03970FDC07DB}" type="pres">
      <dgm:prSet presAssocID="{51DA5DFD-F858-4C8E-B7CC-1F5A17523391}" presName="txTwo" presStyleLbl="node2" presStyleIdx="3" presStyleCnt="5" custScaleY="783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66CB5A-A87F-44DE-8E9C-6CE95AB5CAAB}" type="pres">
      <dgm:prSet presAssocID="{51DA5DFD-F858-4C8E-B7CC-1F5A17523391}" presName="parTransTwo" presStyleCnt="0"/>
      <dgm:spPr/>
    </dgm:pt>
    <dgm:pt modelId="{B7CE599C-AF8F-4A96-BF68-94E441B488EF}" type="pres">
      <dgm:prSet presAssocID="{51DA5DFD-F858-4C8E-B7CC-1F5A17523391}" presName="horzTwo" presStyleCnt="0"/>
      <dgm:spPr/>
    </dgm:pt>
    <dgm:pt modelId="{2E1E90DB-CDBE-432C-AD52-DA395953635E}" type="pres">
      <dgm:prSet presAssocID="{C09D271F-E5C1-47AD-B506-D21862F3700F}" presName="vertThree" presStyleCnt="0"/>
      <dgm:spPr/>
    </dgm:pt>
    <dgm:pt modelId="{941A7DAF-799D-451A-9359-94426AD8B42B}" type="pres">
      <dgm:prSet presAssocID="{C09D271F-E5C1-47AD-B506-D21862F3700F}" presName="txThree" presStyleLbl="node3" presStyleIdx="14" presStyleCnt="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B2D78A-D527-41C6-99DA-7123E3D0EB17}" type="pres">
      <dgm:prSet presAssocID="{C09D271F-E5C1-47AD-B506-D21862F3700F}" presName="horzThree" presStyleCnt="0"/>
      <dgm:spPr/>
    </dgm:pt>
    <dgm:pt modelId="{C9CC57E5-84C5-4BFF-9E0E-5DF4B0CA5B78}" type="pres">
      <dgm:prSet presAssocID="{8BD3FBF0-C232-4787-9F09-0F86E4216B2C}" presName="sibSpaceThree" presStyleCnt="0"/>
      <dgm:spPr/>
    </dgm:pt>
    <dgm:pt modelId="{09C1F65E-3A35-4112-865C-361ADCDE9851}" type="pres">
      <dgm:prSet presAssocID="{CAC94BEF-B5EE-4609-A2B0-1CE1829F1EBD}" presName="vertThree" presStyleCnt="0"/>
      <dgm:spPr/>
    </dgm:pt>
    <dgm:pt modelId="{3D6969FF-D3E7-4DDA-8245-FFC826EEF940}" type="pres">
      <dgm:prSet presAssocID="{CAC94BEF-B5EE-4609-A2B0-1CE1829F1EBD}" presName="txThree" presStyleLbl="node3" presStyleIdx="15" presStyleCnt="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B45A543-CD94-4057-9FF6-91A9D632882B}" type="pres">
      <dgm:prSet presAssocID="{CAC94BEF-B5EE-4609-A2B0-1CE1829F1EBD}" presName="horzThree" presStyleCnt="0"/>
      <dgm:spPr/>
    </dgm:pt>
    <dgm:pt modelId="{316B4A75-C436-45A6-9492-8F74C8FBCA10}" type="pres">
      <dgm:prSet presAssocID="{5BD905AE-BBDB-4B7E-8CBE-558B0F0B29CA}" presName="sibSpaceThree" presStyleCnt="0"/>
      <dgm:spPr/>
    </dgm:pt>
    <dgm:pt modelId="{877AE79A-A1F1-4A0F-903B-D20DC27893FC}" type="pres">
      <dgm:prSet presAssocID="{223C1536-B96E-4F34-9C10-641B968BF93A}" presName="vertThree" presStyleCnt="0"/>
      <dgm:spPr/>
    </dgm:pt>
    <dgm:pt modelId="{A0BD42BE-192C-4D22-BBB7-0AD20BA02E9D}" type="pres">
      <dgm:prSet presAssocID="{223C1536-B96E-4F34-9C10-641B968BF93A}" presName="txThree" presStyleLbl="node3" presStyleIdx="16" presStyleCnt="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112231-4722-4C7F-8D8B-CD7372329C13}" type="pres">
      <dgm:prSet presAssocID="{223C1536-B96E-4F34-9C10-641B968BF93A}" presName="horzThree" presStyleCnt="0"/>
      <dgm:spPr/>
    </dgm:pt>
    <dgm:pt modelId="{5C226D5C-7295-450B-A8C4-765296ECE887}" type="pres">
      <dgm:prSet presAssocID="{97270C24-EC85-4E99-A37B-08CAD15BC86A}" presName="sibSpaceTwo" presStyleCnt="0"/>
      <dgm:spPr/>
    </dgm:pt>
    <dgm:pt modelId="{D31E4860-CF1C-4AB9-983A-836D58B0EEE5}" type="pres">
      <dgm:prSet presAssocID="{9235CFEF-2D4A-4F71-BC10-88F1E48E6A61}" presName="vertTwo" presStyleCnt="0"/>
      <dgm:spPr/>
    </dgm:pt>
    <dgm:pt modelId="{2FFC181E-1435-4E90-BDFC-C8CFAC68C491}" type="pres">
      <dgm:prSet presAssocID="{9235CFEF-2D4A-4F71-BC10-88F1E48E6A61}" presName="txTwo" presStyleLbl="node2" presStyleIdx="4" presStyleCnt="5" custScaleY="779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4D4057C-2452-431A-A4F1-BB003C976204}" type="pres">
      <dgm:prSet presAssocID="{9235CFEF-2D4A-4F71-BC10-88F1E48E6A61}" presName="parTransTwo" presStyleCnt="0"/>
      <dgm:spPr/>
    </dgm:pt>
    <dgm:pt modelId="{63E799CD-EF3E-4599-9BF6-8E6454D357BF}" type="pres">
      <dgm:prSet presAssocID="{9235CFEF-2D4A-4F71-BC10-88F1E48E6A61}" presName="horzTwo" presStyleCnt="0"/>
      <dgm:spPr/>
    </dgm:pt>
    <dgm:pt modelId="{E1213718-42E8-4DBC-9663-649B96BD6328}" type="pres">
      <dgm:prSet presAssocID="{98607BF7-B3B8-411A-98CA-D13F04BAC33E}" presName="vertThree" presStyleCnt="0"/>
      <dgm:spPr/>
    </dgm:pt>
    <dgm:pt modelId="{A7C83FB6-96A0-4613-8D51-B44FEBC4B031}" type="pres">
      <dgm:prSet presAssocID="{98607BF7-B3B8-411A-98CA-D13F04BAC33E}" presName="txThree" presStyleLbl="node3" presStyleIdx="17" presStyleCnt="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86F9CE-28B4-4DAA-B26B-EE8A56A2A610}" type="pres">
      <dgm:prSet presAssocID="{98607BF7-B3B8-411A-98CA-D13F04BAC33E}" presName="horzThree" presStyleCnt="0"/>
      <dgm:spPr/>
    </dgm:pt>
    <dgm:pt modelId="{D6E1DEC2-E19B-4EF1-BC2C-83189B8F44E3}" type="pres">
      <dgm:prSet presAssocID="{B4F610A7-6F89-4AB5-8D50-F74B5B1C4C65}" presName="sibSpaceThree" presStyleCnt="0"/>
      <dgm:spPr/>
    </dgm:pt>
    <dgm:pt modelId="{D0D19D21-6A8F-42F7-9728-BB83A5075D68}" type="pres">
      <dgm:prSet presAssocID="{45FEE701-B1C7-4518-AF26-4C661804FCBB}" presName="vertThree" presStyleCnt="0"/>
      <dgm:spPr/>
    </dgm:pt>
    <dgm:pt modelId="{7380D454-F388-477B-A89D-E13728C505DB}" type="pres">
      <dgm:prSet presAssocID="{45FEE701-B1C7-4518-AF26-4C661804FCBB}" presName="txThree" presStyleLbl="node3" presStyleIdx="18" presStyleCnt="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A37306-5FAB-4133-AB7A-71CF8D682FC5}" type="pres">
      <dgm:prSet presAssocID="{45FEE701-B1C7-4518-AF26-4C661804FCBB}" presName="horzThree" presStyleCnt="0"/>
      <dgm:spPr/>
    </dgm:pt>
    <dgm:pt modelId="{756EC823-55E8-46A1-A5FB-0C1B7F7CCC68}" type="pres">
      <dgm:prSet presAssocID="{5257F8B8-B109-4D53-900F-735606D4CE40}" presName="sibSpaceThree" presStyleCnt="0"/>
      <dgm:spPr/>
    </dgm:pt>
    <dgm:pt modelId="{687F4886-9191-4EA4-A1F6-F8F72723C402}" type="pres">
      <dgm:prSet presAssocID="{5CD46610-CEC7-4F0D-A485-E3DD58ED7D33}" presName="vertThree" presStyleCnt="0"/>
      <dgm:spPr/>
    </dgm:pt>
    <dgm:pt modelId="{09AC73B8-570C-457A-9686-F08BE623ADD0}" type="pres">
      <dgm:prSet presAssocID="{5CD46610-CEC7-4F0D-A485-E3DD58ED7D33}" presName="txThree" presStyleLbl="node3" presStyleIdx="19" presStyleCnt="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1C823C-BEB5-45CC-99AC-D2136183A3A0}" type="pres">
      <dgm:prSet presAssocID="{5CD46610-CEC7-4F0D-A485-E3DD58ED7D33}" presName="horzThree" presStyleCnt="0"/>
      <dgm:spPr/>
    </dgm:pt>
  </dgm:ptLst>
  <dgm:cxnLst>
    <dgm:cxn modelId="{E7F289A9-5C86-4C17-A4BE-CCB30752B674}" type="presOf" srcId="{5F733188-1690-42BA-B443-B1F2A6F6AC0D}" destId="{DBE101CB-3267-46F0-9694-09577AAC3BAA}" srcOrd="0" destOrd="0" presId="urn:microsoft.com/office/officeart/2005/8/layout/hierarchy4"/>
    <dgm:cxn modelId="{46976508-90C2-44FB-869E-302EAF7C5F0D}" type="presOf" srcId="{0AD5FF09-C9A7-4577-AAC3-ACA5EFBA7130}" destId="{08A82596-9037-4740-950A-B78A9A47CD67}" srcOrd="0" destOrd="0" presId="urn:microsoft.com/office/officeart/2005/8/layout/hierarchy4"/>
    <dgm:cxn modelId="{22A3A02F-EBA1-4D32-85D0-778DB5DB87CA}" type="presOf" srcId="{2E205EB3-696F-4FA1-9161-BC2217DA5C0C}" destId="{0E7F2513-C68B-47E7-9874-ED6CA545575B}" srcOrd="0" destOrd="0" presId="urn:microsoft.com/office/officeart/2005/8/layout/hierarchy4"/>
    <dgm:cxn modelId="{5B03BD84-75D0-4C28-BC10-A6DD39934BF5}" type="presOf" srcId="{38C7669E-D59A-4A89-8F1F-2D4B128CC3DB}" destId="{55AF173C-E99A-4518-84D9-C30DC2EC4522}" srcOrd="0" destOrd="0" presId="urn:microsoft.com/office/officeart/2005/8/layout/hierarchy4"/>
    <dgm:cxn modelId="{7D5CA0F1-64B6-4799-B2C8-3C96E4DAA0BD}" srcId="{9235CFEF-2D4A-4F71-BC10-88F1E48E6A61}" destId="{98607BF7-B3B8-411A-98CA-D13F04BAC33E}" srcOrd="0" destOrd="0" parTransId="{E427DCCF-3B62-4CF0-9FF2-3AA1408200A0}" sibTransId="{B4F610A7-6F89-4AB5-8D50-F74B5B1C4C65}"/>
    <dgm:cxn modelId="{703A5375-8C44-45F1-8FBC-B8D91020E497}" srcId="{C313890A-863B-4841-B6FA-AEA7B25BA091}" destId="{890AFBD1-56A0-4CBE-AB50-C91FDEDE821A}" srcOrd="0" destOrd="0" parTransId="{88582787-8884-48DD-8368-3DD1327A736B}" sibTransId="{E61460FD-89BE-4EC8-B3A0-88BFDBE475CA}"/>
    <dgm:cxn modelId="{087F0502-A474-4B78-BDE7-67FD876BB9A9}" srcId="{38C7669E-D59A-4A89-8F1F-2D4B128CC3DB}" destId="{51B3A48D-11CC-4105-8E8C-BE1C2ACCC35B}" srcOrd="2" destOrd="0" parTransId="{078B0B4B-3F08-47A4-ABB5-760E579737E9}" sibTransId="{1A54EF61-3807-43AC-895B-CF7613CB294C}"/>
    <dgm:cxn modelId="{9C35F466-3986-4585-8E3E-3ACFDC9B1D96}" srcId="{6D9731E5-000E-48E8-B6B5-4E8CAD6A9ADD}" destId="{5F733188-1690-42BA-B443-B1F2A6F6AC0D}" srcOrd="3" destOrd="0" parTransId="{5592B592-1599-4BA2-BB93-8D39C0831314}" sibTransId="{AC5416FB-5CE4-4BDB-9F77-075CA98FC851}"/>
    <dgm:cxn modelId="{58CBAB1D-1D3E-45CE-9137-ECE4B383344C}" srcId="{6D9731E5-000E-48E8-B6B5-4E8CAD6A9ADD}" destId="{B1F0F77D-66F2-42DB-B22C-E4706269717F}" srcOrd="1" destOrd="0" parTransId="{6D9ECFC4-033A-48AF-AA14-467698415701}" sibTransId="{FE01ADB4-0C6F-468B-A5AE-FE5464444567}"/>
    <dgm:cxn modelId="{953D03FD-80CD-4DA6-8DD8-465AB0F43FF3}" srcId="{890AFBD1-56A0-4CBE-AB50-C91FDEDE821A}" destId="{AB56B7FC-8F79-432B-B2C6-E3F018F7B435}" srcOrd="1" destOrd="0" parTransId="{8E462538-E0DC-4C3B-8D11-0D6C989E9597}" sibTransId="{DFA273F6-554E-4DD3-933F-58A899CE0210}"/>
    <dgm:cxn modelId="{15EA8AC2-F392-4CB8-B224-90C2D6F0292D}" srcId="{51DA5DFD-F858-4C8E-B7CC-1F5A17523391}" destId="{CAC94BEF-B5EE-4609-A2B0-1CE1829F1EBD}" srcOrd="1" destOrd="0" parTransId="{36D9A6C9-003C-4590-9B02-9310ADBCD4F9}" sibTransId="{5BD905AE-BBDB-4B7E-8CBE-558B0F0B29CA}"/>
    <dgm:cxn modelId="{0F379ED7-E055-4AF7-8075-53493F677BEB}" type="presOf" srcId="{51B3A48D-11CC-4105-8E8C-BE1C2ACCC35B}" destId="{E1D98D00-9588-4F32-A6AF-41A7CC5EC57F}" srcOrd="0" destOrd="0" presId="urn:microsoft.com/office/officeart/2005/8/layout/hierarchy4"/>
    <dgm:cxn modelId="{69AC47AA-3E78-484E-9F7B-81433CE72DAF}" type="presOf" srcId="{9235CFEF-2D4A-4F71-BC10-88F1E48E6A61}" destId="{2FFC181E-1435-4E90-BDFC-C8CFAC68C491}" srcOrd="0" destOrd="0" presId="urn:microsoft.com/office/officeart/2005/8/layout/hierarchy4"/>
    <dgm:cxn modelId="{8D37C426-39C5-41BA-A19E-A735C9B68F23}" type="presOf" srcId="{45FEE701-B1C7-4518-AF26-4C661804FCBB}" destId="{7380D454-F388-477B-A89D-E13728C505DB}" srcOrd="0" destOrd="0" presId="urn:microsoft.com/office/officeart/2005/8/layout/hierarchy4"/>
    <dgm:cxn modelId="{6E63FAED-FB5C-423D-A849-29A11C6BA2AC}" type="presOf" srcId="{6D9731E5-000E-48E8-B6B5-4E8CAD6A9ADD}" destId="{4AF5F229-91DD-4DA5-89C7-8EF5F2E007DC}" srcOrd="0" destOrd="0" presId="urn:microsoft.com/office/officeart/2005/8/layout/hierarchy4"/>
    <dgm:cxn modelId="{66148B73-42ED-4F9F-8159-412DA1495B5E}" srcId="{6D9731E5-000E-48E8-B6B5-4E8CAD6A9ADD}" destId="{2E205EB3-696F-4FA1-9161-BC2217DA5C0C}" srcOrd="2" destOrd="0" parTransId="{4E9C38F9-E412-41EA-B5B2-7739A2358B51}" sibTransId="{E7B4CE23-6050-49EC-A1BF-E53E10A083E0}"/>
    <dgm:cxn modelId="{42D45C56-013B-4BFF-8313-69189640C5DD}" type="presOf" srcId="{AB56B7FC-8F79-432B-B2C6-E3F018F7B435}" destId="{97CD204F-91A2-497C-9B16-7CD5147F7CDF}" srcOrd="0" destOrd="0" presId="urn:microsoft.com/office/officeart/2005/8/layout/hierarchy4"/>
    <dgm:cxn modelId="{D31AE7E9-1C19-48F8-8D79-6F35D6B3A01B}" type="presOf" srcId="{B1F0F77D-66F2-42DB-B22C-E4706269717F}" destId="{E3F78049-C6BD-4565-901A-673C325B9B01}" srcOrd="0" destOrd="0" presId="urn:microsoft.com/office/officeart/2005/8/layout/hierarchy4"/>
    <dgm:cxn modelId="{340F6A76-79AD-470A-BBF7-608C725E7D2E}" srcId="{9235CFEF-2D4A-4F71-BC10-88F1E48E6A61}" destId="{45FEE701-B1C7-4518-AF26-4C661804FCBB}" srcOrd="1" destOrd="0" parTransId="{FE530CCF-517F-45E8-B5DB-83239D1D25B8}" sibTransId="{5257F8B8-B109-4D53-900F-735606D4CE40}"/>
    <dgm:cxn modelId="{02061914-6CA8-4F1A-B606-DEC0EA9D642D}" type="presOf" srcId="{E03D9A8C-2D79-4B18-A29B-7E89912F6623}" destId="{A7FD7ACA-5B12-43E3-9B25-0927B7CD1508}" srcOrd="0" destOrd="0" presId="urn:microsoft.com/office/officeart/2005/8/layout/hierarchy4"/>
    <dgm:cxn modelId="{5A1CFBB6-853A-40B1-BF18-F17EE1206AB6}" srcId="{79F87868-4612-4328-8297-C153934EEC35}" destId="{C313890A-863B-4841-B6FA-AEA7B25BA091}" srcOrd="0" destOrd="0" parTransId="{DDE4A678-A812-48D0-A9CC-75608624F7B1}" sibTransId="{A8F6E26E-23F5-4EF7-9E43-26F2802199D5}"/>
    <dgm:cxn modelId="{4A76C3EA-F1DD-408B-B249-0A50EE08498C}" type="presOf" srcId="{C09D271F-E5C1-47AD-B506-D21862F3700F}" destId="{941A7DAF-799D-451A-9359-94426AD8B42B}" srcOrd="0" destOrd="0" presId="urn:microsoft.com/office/officeart/2005/8/layout/hierarchy4"/>
    <dgm:cxn modelId="{41BAC96D-DEAC-4211-9D9E-6227BDB54799}" type="presOf" srcId="{6E09B30B-5916-4DB2-A3B4-720E1FCAB644}" destId="{FE3DE450-8B36-4964-B515-8F11FF3D43D5}" srcOrd="0" destOrd="0" presId="urn:microsoft.com/office/officeart/2005/8/layout/hierarchy4"/>
    <dgm:cxn modelId="{842F07B2-DE73-4374-A60E-3D961EA03BE5}" srcId="{6D9731E5-000E-48E8-B6B5-4E8CAD6A9ADD}" destId="{6E09B30B-5916-4DB2-A3B4-720E1FCAB644}" srcOrd="0" destOrd="0" parTransId="{729EA34D-E92C-4E37-9702-7E01D06340DD}" sibTransId="{2ABB7781-EEB5-4C56-A972-68533ADAC58B}"/>
    <dgm:cxn modelId="{185B8154-BF57-475D-ADCF-40665D598DAF}" type="presOf" srcId="{D62865D2-6549-4D8C-97A4-35D81F89E001}" destId="{D1B081C1-6777-465F-969C-BC065F1B9815}" srcOrd="0" destOrd="0" presId="urn:microsoft.com/office/officeart/2005/8/layout/hierarchy4"/>
    <dgm:cxn modelId="{E4827C7E-B885-4837-96A5-E401388EBDC4}" srcId="{C313890A-863B-4841-B6FA-AEA7B25BA091}" destId="{51DA5DFD-F858-4C8E-B7CC-1F5A17523391}" srcOrd="3" destOrd="0" parTransId="{C9360CA4-B612-4A63-9AEB-CBFBF374C448}" sibTransId="{97270C24-EC85-4E99-A37B-08CAD15BC86A}"/>
    <dgm:cxn modelId="{86D6D497-C092-4D87-9098-AF84F8B914A6}" srcId="{890AFBD1-56A0-4CBE-AB50-C91FDEDE821A}" destId="{5F50B946-175B-47ED-AF25-53055397146F}" srcOrd="3" destOrd="0" parTransId="{6FCE94CB-0344-4785-BAC9-5212B4E674E6}" sibTransId="{C3B361EF-71A6-460A-872E-176496D0FB61}"/>
    <dgm:cxn modelId="{0A7376D6-E46B-4C20-BF36-6F9895758ED6}" srcId="{890AFBD1-56A0-4CBE-AB50-C91FDEDE821A}" destId="{D62865D2-6549-4D8C-97A4-35D81F89E001}" srcOrd="2" destOrd="0" parTransId="{CC37B3DC-C48D-46F9-8B8B-F8A9E94D35F6}" sibTransId="{02CD83CC-3223-4287-9441-2E3C73297A10}"/>
    <dgm:cxn modelId="{D5094098-5E40-4A14-951B-85ED1EDADBBE}" type="presOf" srcId="{223C1536-B96E-4F34-9C10-641B968BF93A}" destId="{A0BD42BE-192C-4D22-BBB7-0AD20BA02E9D}" srcOrd="0" destOrd="0" presId="urn:microsoft.com/office/officeart/2005/8/layout/hierarchy4"/>
    <dgm:cxn modelId="{D59BCBFE-0014-4174-940D-4225D4DA26FA}" type="presOf" srcId="{A559B330-A3FB-462C-9EB4-CA0145FD501E}" destId="{B8289101-84F7-4736-9F9B-500BF13D0071}" srcOrd="0" destOrd="0" presId="urn:microsoft.com/office/officeart/2005/8/layout/hierarchy4"/>
    <dgm:cxn modelId="{D28CC768-507E-490A-99A9-9F6F4F308EED}" srcId="{38C7669E-D59A-4A89-8F1F-2D4B128CC3DB}" destId="{A559B330-A3FB-462C-9EB4-CA0145FD501E}" srcOrd="3" destOrd="0" parTransId="{ED0B51FE-427A-4C51-AA18-221393F512D6}" sibTransId="{26BBD16D-0639-491A-BEB1-471957257AB8}"/>
    <dgm:cxn modelId="{B8E46B45-0A5B-4CFD-B3A9-32B9104514E3}" srcId="{51DA5DFD-F858-4C8E-B7CC-1F5A17523391}" destId="{223C1536-B96E-4F34-9C10-641B968BF93A}" srcOrd="2" destOrd="0" parTransId="{444D2D00-DED9-4515-8ACA-5100FA67A23F}" sibTransId="{C3DA863B-0C5F-4136-9084-EC2646F69FF5}"/>
    <dgm:cxn modelId="{8EF5E215-C6BA-44AB-9346-994E5E9F1E0C}" srcId="{C313890A-863B-4841-B6FA-AEA7B25BA091}" destId="{9235CFEF-2D4A-4F71-BC10-88F1E48E6A61}" srcOrd="4" destOrd="0" parTransId="{C0ED28FA-6650-4AE2-A0BD-B4606D72AC26}" sibTransId="{844EB84D-4504-4E7C-B617-73077124DD92}"/>
    <dgm:cxn modelId="{297206AF-7928-49A4-B1EA-89EF8113BE19}" srcId="{51DA5DFD-F858-4C8E-B7CC-1F5A17523391}" destId="{C09D271F-E5C1-47AD-B506-D21862F3700F}" srcOrd="0" destOrd="0" parTransId="{BD5F4099-5D50-461B-80B5-052AEE6A1EA6}" sibTransId="{8BD3FBF0-C232-4787-9F09-0F86E4216B2C}"/>
    <dgm:cxn modelId="{853DE206-AE8F-4D8D-BEC8-A43F285FB1A9}" type="presOf" srcId="{5CD46610-CEC7-4F0D-A485-E3DD58ED7D33}" destId="{09AC73B8-570C-457A-9686-F08BE623ADD0}" srcOrd="0" destOrd="0" presId="urn:microsoft.com/office/officeart/2005/8/layout/hierarchy4"/>
    <dgm:cxn modelId="{907DAE77-61A6-44B7-A842-1085228D4CEB}" srcId="{C313890A-863B-4841-B6FA-AEA7B25BA091}" destId="{38C7669E-D59A-4A89-8F1F-2D4B128CC3DB}" srcOrd="2" destOrd="0" parTransId="{88BC6584-0315-4A51-8E24-D2E7F528C810}" sibTransId="{E50CDA98-C027-432C-AB4F-892757E9086D}"/>
    <dgm:cxn modelId="{B2DD7425-8D36-469C-A41A-A44C71D82C97}" srcId="{890AFBD1-56A0-4CBE-AB50-C91FDEDE821A}" destId="{48CB79AA-1E8E-48AF-B805-9A7051429982}" srcOrd="4" destOrd="0" parTransId="{293AABC0-6D37-4D59-8C4B-1C93B6F92018}" sibTransId="{A3B24701-1C66-4988-9D2F-3B2AB3E9C417}"/>
    <dgm:cxn modelId="{24F26FE1-B45E-4EA3-9BFE-1074531B4762}" type="presOf" srcId="{CAC94BEF-B5EE-4609-A2B0-1CE1829F1EBD}" destId="{3D6969FF-D3E7-4DDA-8245-FFC826EEF940}" srcOrd="0" destOrd="0" presId="urn:microsoft.com/office/officeart/2005/8/layout/hierarchy4"/>
    <dgm:cxn modelId="{EFB8E324-2FC0-4DD6-A49F-B10A9D08F6B9}" type="presOf" srcId="{51DA5DFD-F858-4C8E-B7CC-1F5A17523391}" destId="{0D6145FD-5ED2-4FBA-BB32-03970FDC07DB}" srcOrd="0" destOrd="0" presId="urn:microsoft.com/office/officeart/2005/8/layout/hierarchy4"/>
    <dgm:cxn modelId="{61EDDA4D-B0E7-4987-84C2-BA3D4765F0FB}" srcId="{6D9731E5-000E-48E8-B6B5-4E8CAD6A9ADD}" destId="{DFBCDE62-0260-4AAC-9AA0-47DA23D6BCB7}" srcOrd="4" destOrd="0" parTransId="{84CD83F7-AE7D-49B8-A7B5-8D8FB80BB411}" sibTransId="{F8EE28B2-6E6C-4532-BD5E-B17D0022CB54}"/>
    <dgm:cxn modelId="{A5ADCF22-9773-488B-B27C-D5B2032730A6}" type="presOf" srcId="{DFBCDE62-0260-4AAC-9AA0-47DA23D6BCB7}" destId="{8A77C44E-68C0-4CA8-B913-658C126BEF45}" srcOrd="0" destOrd="0" presId="urn:microsoft.com/office/officeart/2005/8/layout/hierarchy4"/>
    <dgm:cxn modelId="{AD193F00-92B0-4153-AF0F-FC90451B75E7}" type="presOf" srcId="{890AFBD1-56A0-4CBE-AB50-C91FDEDE821A}" destId="{772DA3B3-BA83-46B6-A53C-E0322C63727E}" srcOrd="0" destOrd="0" presId="urn:microsoft.com/office/officeart/2005/8/layout/hierarchy4"/>
    <dgm:cxn modelId="{F5C4E479-93E7-4CC9-9DBA-C473D79B5FAF}" srcId="{9235CFEF-2D4A-4F71-BC10-88F1E48E6A61}" destId="{5CD46610-CEC7-4F0D-A485-E3DD58ED7D33}" srcOrd="2" destOrd="0" parTransId="{25B711EE-ABBC-4D16-A694-7FB6E29C7F93}" sibTransId="{84D925DA-4FF6-4BC8-AC47-297A19C2DF02}"/>
    <dgm:cxn modelId="{71D322FD-69D5-4719-9B74-4DD3CC185D47}" type="presOf" srcId="{C313890A-863B-4841-B6FA-AEA7B25BA091}" destId="{8B465300-130A-4054-9EE9-E19A2D005862}" srcOrd="0" destOrd="0" presId="urn:microsoft.com/office/officeart/2005/8/layout/hierarchy4"/>
    <dgm:cxn modelId="{3BC061BD-F142-4531-99A3-78AEE27AF67E}" type="presOf" srcId="{79F87868-4612-4328-8297-C153934EEC35}" destId="{4D177EF5-7A0D-463D-9805-E78D76098543}" srcOrd="0" destOrd="0" presId="urn:microsoft.com/office/officeart/2005/8/layout/hierarchy4"/>
    <dgm:cxn modelId="{BAD560FD-B911-4965-B531-48BB198EC16D}" srcId="{890AFBD1-56A0-4CBE-AB50-C91FDEDE821A}" destId="{E03D9A8C-2D79-4B18-A29B-7E89912F6623}" srcOrd="0" destOrd="0" parTransId="{C740E384-689E-46B3-86A1-FF6B943E00FC}" sibTransId="{6E8AF4A1-6E1E-4B50-AE71-A9D6F0E38751}"/>
    <dgm:cxn modelId="{9714275A-43D8-4C3D-9698-3801FF3DA4E4}" srcId="{38C7669E-D59A-4A89-8F1F-2D4B128CC3DB}" destId="{0AD5FF09-C9A7-4577-AAC3-ACA5EFBA7130}" srcOrd="0" destOrd="0" parTransId="{DE34BCCA-0E63-4094-82DC-29F4C446BE21}" sibTransId="{E05C434D-0713-4F12-AAAC-3BDAFD35C9F5}"/>
    <dgm:cxn modelId="{32FB2C00-6AA0-4CC4-91DC-8B4C13EF8036}" type="presOf" srcId="{98607BF7-B3B8-411A-98CA-D13F04BAC33E}" destId="{A7C83FB6-96A0-4613-8D51-B44FEBC4B031}" srcOrd="0" destOrd="0" presId="urn:microsoft.com/office/officeart/2005/8/layout/hierarchy4"/>
    <dgm:cxn modelId="{796156E8-CD9F-4AF0-8CA2-35FCD214F810}" type="presOf" srcId="{5F50B946-175B-47ED-AF25-53055397146F}" destId="{F1EF2DFC-A5A1-453E-8168-DAC841B42AE8}" srcOrd="0" destOrd="0" presId="urn:microsoft.com/office/officeart/2005/8/layout/hierarchy4"/>
    <dgm:cxn modelId="{32289A2E-E865-4F1B-B9B2-4E620E26D975}" type="presOf" srcId="{AD36C3A0-88B1-40B7-82BD-98F31F9B8808}" destId="{0B14BB35-A571-4BC8-A120-9C86045A604C}" srcOrd="0" destOrd="0" presId="urn:microsoft.com/office/officeart/2005/8/layout/hierarchy4"/>
    <dgm:cxn modelId="{9AA5F725-8B69-4D37-9F4C-B1DF5D34D218}" type="presOf" srcId="{48CB79AA-1E8E-48AF-B805-9A7051429982}" destId="{177882D6-3F7A-4FA4-9B54-C55431430AB0}" srcOrd="0" destOrd="0" presId="urn:microsoft.com/office/officeart/2005/8/layout/hierarchy4"/>
    <dgm:cxn modelId="{07CEEE9E-FAC2-4FD5-B48E-4AB25D557608}" srcId="{38C7669E-D59A-4A89-8F1F-2D4B128CC3DB}" destId="{AD36C3A0-88B1-40B7-82BD-98F31F9B8808}" srcOrd="1" destOrd="0" parTransId="{1267E677-FE59-46D1-AA45-DAA536B727EB}" sibTransId="{3BE17AEC-9662-49A4-A95D-258567F1C51C}"/>
    <dgm:cxn modelId="{F5FFFF8E-16FC-4239-BA3D-B24F5F89DDDD}" srcId="{C313890A-863B-4841-B6FA-AEA7B25BA091}" destId="{6D9731E5-000E-48E8-B6B5-4E8CAD6A9ADD}" srcOrd="1" destOrd="0" parTransId="{AA79BC69-7683-4FEA-B260-C5A11053ABB9}" sibTransId="{472E2AA5-83F1-4A07-9C3B-0B7AFC22153B}"/>
    <dgm:cxn modelId="{AA73EBD6-FFC3-4C69-80E5-92291A8D4D55}" type="presParOf" srcId="{4D177EF5-7A0D-463D-9805-E78D76098543}" destId="{C68F31EC-2646-4FAE-B512-606413BDAFA5}" srcOrd="0" destOrd="0" presId="urn:microsoft.com/office/officeart/2005/8/layout/hierarchy4"/>
    <dgm:cxn modelId="{1DC5137D-2506-4048-904A-74A739757598}" type="presParOf" srcId="{C68F31EC-2646-4FAE-B512-606413BDAFA5}" destId="{8B465300-130A-4054-9EE9-E19A2D005862}" srcOrd="0" destOrd="0" presId="urn:microsoft.com/office/officeart/2005/8/layout/hierarchy4"/>
    <dgm:cxn modelId="{DDC50FE2-EDBB-4980-9B54-9944E946154C}" type="presParOf" srcId="{C68F31EC-2646-4FAE-B512-606413BDAFA5}" destId="{192F87CB-E614-4914-B548-CA5911092580}" srcOrd="1" destOrd="0" presId="urn:microsoft.com/office/officeart/2005/8/layout/hierarchy4"/>
    <dgm:cxn modelId="{733297EE-9A28-4013-B7DB-93477BC80286}" type="presParOf" srcId="{C68F31EC-2646-4FAE-B512-606413BDAFA5}" destId="{B0012153-E7DD-4F2A-8E7E-AFB2793DC55F}" srcOrd="2" destOrd="0" presId="urn:microsoft.com/office/officeart/2005/8/layout/hierarchy4"/>
    <dgm:cxn modelId="{B2A704FD-4572-43B0-A40A-F00DCDA0DEE0}" type="presParOf" srcId="{B0012153-E7DD-4F2A-8E7E-AFB2793DC55F}" destId="{2719A2C4-63F2-4E79-9D6B-0B82F0B9CDF2}" srcOrd="0" destOrd="0" presId="urn:microsoft.com/office/officeart/2005/8/layout/hierarchy4"/>
    <dgm:cxn modelId="{78B2D769-9FF2-41A1-B7D6-60E890ACCB39}" type="presParOf" srcId="{2719A2C4-63F2-4E79-9D6B-0B82F0B9CDF2}" destId="{772DA3B3-BA83-46B6-A53C-E0322C63727E}" srcOrd="0" destOrd="0" presId="urn:microsoft.com/office/officeart/2005/8/layout/hierarchy4"/>
    <dgm:cxn modelId="{B4C7EAD3-720C-49C3-84C9-A431EF9BA92C}" type="presParOf" srcId="{2719A2C4-63F2-4E79-9D6B-0B82F0B9CDF2}" destId="{60AA84EE-239D-46F8-ADDE-1EEA24167CE5}" srcOrd="1" destOrd="0" presId="urn:microsoft.com/office/officeart/2005/8/layout/hierarchy4"/>
    <dgm:cxn modelId="{31C0F773-3BEF-49DE-9EEF-DD3BA35AAB11}" type="presParOf" srcId="{2719A2C4-63F2-4E79-9D6B-0B82F0B9CDF2}" destId="{4F0D6302-BD08-4E96-92D3-2469C4934C53}" srcOrd="2" destOrd="0" presId="urn:microsoft.com/office/officeart/2005/8/layout/hierarchy4"/>
    <dgm:cxn modelId="{36D4598E-CAED-4D61-A9AA-824C68C8FE25}" type="presParOf" srcId="{4F0D6302-BD08-4E96-92D3-2469C4934C53}" destId="{0079C77F-A9E9-4C32-B76B-EACD7F2131BE}" srcOrd="0" destOrd="0" presId="urn:microsoft.com/office/officeart/2005/8/layout/hierarchy4"/>
    <dgm:cxn modelId="{0DBA7375-C882-438E-B0F8-FD89567CA248}" type="presParOf" srcId="{0079C77F-A9E9-4C32-B76B-EACD7F2131BE}" destId="{A7FD7ACA-5B12-43E3-9B25-0927B7CD1508}" srcOrd="0" destOrd="0" presId="urn:microsoft.com/office/officeart/2005/8/layout/hierarchy4"/>
    <dgm:cxn modelId="{F2B48CFA-D885-40B3-98BA-9DC125268F73}" type="presParOf" srcId="{0079C77F-A9E9-4C32-B76B-EACD7F2131BE}" destId="{7D7CA320-3AEE-4F52-B8B7-D970F16E1888}" srcOrd="1" destOrd="0" presId="urn:microsoft.com/office/officeart/2005/8/layout/hierarchy4"/>
    <dgm:cxn modelId="{040E2BBA-0D3A-470B-8434-1DA9BB58BF0E}" type="presParOf" srcId="{4F0D6302-BD08-4E96-92D3-2469C4934C53}" destId="{048D7880-7C36-4615-8CF8-780266611484}" srcOrd="1" destOrd="0" presId="urn:microsoft.com/office/officeart/2005/8/layout/hierarchy4"/>
    <dgm:cxn modelId="{1035E788-450D-4931-813C-B2A4F72242F1}" type="presParOf" srcId="{4F0D6302-BD08-4E96-92D3-2469C4934C53}" destId="{8335F0EF-B3D3-47B8-87ED-26768650ED93}" srcOrd="2" destOrd="0" presId="urn:microsoft.com/office/officeart/2005/8/layout/hierarchy4"/>
    <dgm:cxn modelId="{923CFA39-EF32-46BD-BA8D-C318B6AFB5EA}" type="presParOf" srcId="{8335F0EF-B3D3-47B8-87ED-26768650ED93}" destId="{97CD204F-91A2-497C-9B16-7CD5147F7CDF}" srcOrd="0" destOrd="0" presId="urn:microsoft.com/office/officeart/2005/8/layout/hierarchy4"/>
    <dgm:cxn modelId="{CF4E09C3-B878-47A3-9399-568781EE8F9E}" type="presParOf" srcId="{8335F0EF-B3D3-47B8-87ED-26768650ED93}" destId="{C7E9816C-69C4-40F0-ADAB-0A5FFB3C9B9D}" srcOrd="1" destOrd="0" presId="urn:microsoft.com/office/officeart/2005/8/layout/hierarchy4"/>
    <dgm:cxn modelId="{4C2B35B2-3B03-4651-B649-99F5B81C2DFF}" type="presParOf" srcId="{4F0D6302-BD08-4E96-92D3-2469C4934C53}" destId="{AAA85FD4-F3E5-4510-AFF9-B67FB8F883D6}" srcOrd="3" destOrd="0" presId="urn:microsoft.com/office/officeart/2005/8/layout/hierarchy4"/>
    <dgm:cxn modelId="{1E4E3667-FA5E-4E7C-9A9C-7A88E2AA8598}" type="presParOf" srcId="{4F0D6302-BD08-4E96-92D3-2469C4934C53}" destId="{63779FBE-F727-43DD-B543-3FB17C662B4D}" srcOrd="4" destOrd="0" presId="urn:microsoft.com/office/officeart/2005/8/layout/hierarchy4"/>
    <dgm:cxn modelId="{E113CFA7-0EC0-4C42-877F-B694F1112AFB}" type="presParOf" srcId="{63779FBE-F727-43DD-B543-3FB17C662B4D}" destId="{D1B081C1-6777-465F-969C-BC065F1B9815}" srcOrd="0" destOrd="0" presId="urn:microsoft.com/office/officeart/2005/8/layout/hierarchy4"/>
    <dgm:cxn modelId="{58AF535B-47FD-4E04-8DD1-A333CA0E1C5D}" type="presParOf" srcId="{63779FBE-F727-43DD-B543-3FB17C662B4D}" destId="{D89B2615-65EB-48F7-A5C7-FEF051D237DB}" srcOrd="1" destOrd="0" presId="urn:microsoft.com/office/officeart/2005/8/layout/hierarchy4"/>
    <dgm:cxn modelId="{EAD478ED-AFF3-4B1C-BA43-4CC2F8DB4628}" type="presParOf" srcId="{4F0D6302-BD08-4E96-92D3-2469C4934C53}" destId="{5FBC68CB-C830-4C21-A29D-CB70B53A4C28}" srcOrd="5" destOrd="0" presId="urn:microsoft.com/office/officeart/2005/8/layout/hierarchy4"/>
    <dgm:cxn modelId="{15758A7D-821B-4B91-8EE3-3BE6C851AED5}" type="presParOf" srcId="{4F0D6302-BD08-4E96-92D3-2469C4934C53}" destId="{859646D1-9E8C-46E8-ADCA-69B4A304263F}" srcOrd="6" destOrd="0" presId="urn:microsoft.com/office/officeart/2005/8/layout/hierarchy4"/>
    <dgm:cxn modelId="{33C527B0-1DE6-4DCD-8AB8-7874BD44D025}" type="presParOf" srcId="{859646D1-9E8C-46E8-ADCA-69B4A304263F}" destId="{F1EF2DFC-A5A1-453E-8168-DAC841B42AE8}" srcOrd="0" destOrd="0" presId="urn:microsoft.com/office/officeart/2005/8/layout/hierarchy4"/>
    <dgm:cxn modelId="{1F14ACF5-7951-49F5-AAEA-4BF81C2EF7D0}" type="presParOf" srcId="{859646D1-9E8C-46E8-ADCA-69B4A304263F}" destId="{CC885EAB-8147-4BF1-B394-F2FDCA804734}" srcOrd="1" destOrd="0" presId="urn:microsoft.com/office/officeart/2005/8/layout/hierarchy4"/>
    <dgm:cxn modelId="{E3740D41-95FB-4594-AFFA-144C5D1F472E}" type="presParOf" srcId="{4F0D6302-BD08-4E96-92D3-2469C4934C53}" destId="{E10EC0C6-E632-42FB-AECA-489C8062F0CA}" srcOrd="7" destOrd="0" presId="urn:microsoft.com/office/officeart/2005/8/layout/hierarchy4"/>
    <dgm:cxn modelId="{59D2FA25-CAA6-4E90-8839-9AF6316A4B21}" type="presParOf" srcId="{4F0D6302-BD08-4E96-92D3-2469C4934C53}" destId="{0F25622D-A465-4E22-AA49-0BCE22F57D64}" srcOrd="8" destOrd="0" presId="urn:microsoft.com/office/officeart/2005/8/layout/hierarchy4"/>
    <dgm:cxn modelId="{3C648C6C-D941-4F11-8781-2717C0697139}" type="presParOf" srcId="{0F25622D-A465-4E22-AA49-0BCE22F57D64}" destId="{177882D6-3F7A-4FA4-9B54-C55431430AB0}" srcOrd="0" destOrd="0" presId="urn:microsoft.com/office/officeart/2005/8/layout/hierarchy4"/>
    <dgm:cxn modelId="{2C00EAE9-3E9B-488D-808C-DF8D759EAC68}" type="presParOf" srcId="{0F25622D-A465-4E22-AA49-0BCE22F57D64}" destId="{D3D8DE5E-101C-48AC-B22F-8E05F5D98A42}" srcOrd="1" destOrd="0" presId="urn:microsoft.com/office/officeart/2005/8/layout/hierarchy4"/>
    <dgm:cxn modelId="{7D394E16-56F8-43A1-AA6B-A8C532EC49B5}" type="presParOf" srcId="{B0012153-E7DD-4F2A-8E7E-AFB2793DC55F}" destId="{389A2EAA-A064-41AA-885D-4A2604CB8278}" srcOrd="1" destOrd="0" presId="urn:microsoft.com/office/officeart/2005/8/layout/hierarchy4"/>
    <dgm:cxn modelId="{039DC3E3-3225-46CD-9AC8-FDE3BA70ECF7}" type="presParOf" srcId="{B0012153-E7DD-4F2A-8E7E-AFB2793DC55F}" destId="{715E2355-5AF1-431B-83ED-C0BB487DC5CF}" srcOrd="2" destOrd="0" presId="urn:microsoft.com/office/officeart/2005/8/layout/hierarchy4"/>
    <dgm:cxn modelId="{F811DE9D-CBCA-452F-B5BE-146989690C8A}" type="presParOf" srcId="{715E2355-5AF1-431B-83ED-C0BB487DC5CF}" destId="{4AF5F229-91DD-4DA5-89C7-8EF5F2E007DC}" srcOrd="0" destOrd="0" presId="urn:microsoft.com/office/officeart/2005/8/layout/hierarchy4"/>
    <dgm:cxn modelId="{F2DD9136-8D99-4DF8-9DAF-E6B5EC0DBA5D}" type="presParOf" srcId="{715E2355-5AF1-431B-83ED-C0BB487DC5CF}" destId="{CF655D12-2B15-46F8-9ED5-7E7AF6CE3C92}" srcOrd="1" destOrd="0" presId="urn:microsoft.com/office/officeart/2005/8/layout/hierarchy4"/>
    <dgm:cxn modelId="{02F39DCA-4AFC-4764-B718-4A0073A7551D}" type="presParOf" srcId="{715E2355-5AF1-431B-83ED-C0BB487DC5CF}" destId="{E7B26413-7961-46CE-AF4C-62BCC56D3E21}" srcOrd="2" destOrd="0" presId="urn:microsoft.com/office/officeart/2005/8/layout/hierarchy4"/>
    <dgm:cxn modelId="{C26E2210-3963-4A8F-835E-0F2BE3BFF95A}" type="presParOf" srcId="{E7B26413-7961-46CE-AF4C-62BCC56D3E21}" destId="{26142CAC-4AE5-4151-A684-21894AC5A750}" srcOrd="0" destOrd="0" presId="urn:microsoft.com/office/officeart/2005/8/layout/hierarchy4"/>
    <dgm:cxn modelId="{AFDCB1C0-BC2A-4597-8260-DD1B3851AE27}" type="presParOf" srcId="{26142CAC-4AE5-4151-A684-21894AC5A750}" destId="{FE3DE450-8B36-4964-B515-8F11FF3D43D5}" srcOrd="0" destOrd="0" presId="urn:microsoft.com/office/officeart/2005/8/layout/hierarchy4"/>
    <dgm:cxn modelId="{CA20768E-C46A-4A04-A919-09EDBED0CB29}" type="presParOf" srcId="{26142CAC-4AE5-4151-A684-21894AC5A750}" destId="{312B0709-9F80-45C5-9FDF-3358503F5A42}" srcOrd="1" destOrd="0" presId="urn:microsoft.com/office/officeart/2005/8/layout/hierarchy4"/>
    <dgm:cxn modelId="{D0121602-BC63-4277-8384-B55EFBB1B0EE}" type="presParOf" srcId="{E7B26413-7961-46CE-AF4C-62BCC56D3E21}" destId="{C832ED6C-0149-42D1-AB50-E4FF06E2464A}" srcOrd="1" destOrd="0" presId="urn:microsoft.com/office/officeart/2005/8/layout/hierarchy4"/>
    <dgm:cxn modelId="{39E3254D-F35D-4CC1-B3D1-CBE4ACB9055A}" type="presParOf" srcId="{E7B26413-7961-46CE-AF4C-62BCC56D3E21}" destId="{34138981-2F31-44BF-9552-B03DF556E84A}" srcOrd="2" destOrd="0" presId="urn:microsoft.com/office/officeart/2005/8/layout/hierarchy4"/>
    <dgm:cxn modelId="{D9F307A6-36A6-415A-8056-97DE5E28F2AB}" type="presParOf" srcId="{34138981-2F31-44BF-9552-B03DF556E84A}" destId="{E3F78049-C6BD-4565-901A-673C325B9B01}" srcOrd="0" destOrd="0" presId="urn:microsoft.com/office/officeart/2005/8/layout/hierarchy4"/>
    <dgm:cxn modelId="{DB50A753-8EC7-47F1-9F04-905515FE25D0}" type="presParOf" srcId="{34138981-2F31-44BF-9552-B03DF556E84A}" destId="{B70C431E-848F-45F5-B57A-6D2EA2BB55A9}" srcOrd="1" destOrd="0" presId="urn:microsoft.com/office/officeart/2005/8/layout/hierarchy4"/>
    <dgm:cxn modelId="{284D2766-D9E8-4A8D-BB5B-2CA2BF5B14FD}" type="presParOf" srcId="{E7B26413-7961-46CE-AF4C-62BCC56D3E21}" destId="{A99AD3E0-BCD7-4468-9B66-846F24FDC02D}" srcOrd="3" destOrd="0" presId="urn:microsoft.com/office/officeart/2005/8/layout/hierarchy4"/>
    <dgm:cxn modelId="{09811B3B-E120-4A3D-8C26-8D040E7E7067}" type="presParOf" srcId="{E7B26413-7961-46CE-AF4C-62BCC56D3E21}" destId="{1EECA0FD-4B70-4E49-A427-5055D5B530A9}" srcOrd="4" destOrd="0" presId="urn:microsoft.com/office/officeart/2005/8/layout/hierarchy4"/>
    <dgm:cxn modelId="{0C2AB19A-0F65-4445-978C-68DFBB608DF4}" type="presParOf" srcId="{1EECA0FD-4B70-4E49-A427-5055D5B530A9}" destId="{0E7F2513-C68B-47E7-9874-ED6CA545575B}" srcOrd="0" destOrd="0" presId="urn:microsoft.com/office/officeart/2005/8/layout/hierarchy4"/>
    <dgm:cxn modelId="{F7354DE0-A2C0-4554-BE29-8A4294A258C5}" type="presParOf" srcId="{1EECA0FD-4B70-4E49-A427-5055D5B530A9}" destId="{7DCDFDB7-90F6-4083-8122-26A681CC2651}" srcOrd="1" destOrd="0" presId="urn:microsoft.com/office/officeart/2005/8/layout/hierarchy4"/>
    <dgm:cxn modelId="{5D851D37-E343-45DF-B9F7-9FE5199BFC53}" type="presParOf" srcId="{E7B26413-7961-46CE-AF4C-62BCC56D3E21}" destId="{30D28A0C-E426-45C4-8380-3E5AF2531042}" srcOrd="5" destOrd="0" presId="urn:microsoft.com/office/officeart/2005/8/layout/hierarchy4"/>
    <dgm:cxn modelId="{00F53A2D-1C23-44BF-8FAF-2AA4D1C74ED9}" type="presParOf" srcId="{E7B26413-7961-46CE-AF4C-62BCC56D3E21}" destId="{1FDC4072-3400-4E88-9997-DD150C2D44CC}" srcOrd="6" destOrd="0" presId="urn:microsoft.com/office/officeart/2005/8/layout/hierarchy4"/>
    <dgm:cxn modelId="{FCFB519F-5CAF-4405-943F-F233045D22FE}" type="presParOf" srcId="{1FDC4072-3400-4E88-9997-DD150C2D44CC}" destId="{DBE101CB-3267-46F0-9694-09577AAC3BAA}" srcOrd="0" destOrd="0" presId="urn:microsoft.com/office/officeart/2005/8/layout/hierarchy4"/>
    <dgm:cxn modelId="{67A35F74-935F-4D5B-8AE5-90314441F22E}" type="presParOf" srcId="{1FDC4072-3400-4E88-9997-DD150C2D44CC}" destId="{360F394C-1552-450C-BE9B-57EE0084421E}" srcOrd="1" destOrd="0" presId="urn:microsoft.com/office/officeart/2005/8/layout/hierarchy4"/>
    <dgm:cxn modelId="{8DB76C13-7B1D-4497-98C3-064081E91A51}" type="presParOf" srcId="{E7B26413-7961-46CE-AF4C-62BCC56D3E21}" destId="{A03CF68E-E432-46F9-88A5-AF84E4360D31}" srcOrd="7" destOrd="0" presId="urn:microsoft.com/office/officeart/2005/8/layout/hierarchy4"/>
    <dgm:cxn modelId="{A39BCFB8-D67C-4AE4-91F3-8638845DEFB7}" type="presParOf" srcId="{E7B26413-7961-46CE-AF4C-62BCC56D3E21}" destId="{70CE9585-C5E4-4FDD-B16D-55E053EE765A}" srcOrd="8" destOrd="0" presId="urn:microsoft.com/office/officeart/2005/8/layout/hierarchy4"/>
    <dgm:cxn modelId="{9AE76212-7CC8-4267-A3BA-5B40AA506F65}" type="presParOf" srcId="{70CE9585-C5E4-4FDD-B16D-55E053EE765A}" destId="{8A77C44E-68C0-4CA8-B913-658C126BEF45}" srcOrd="0" destOrd="0" presId="urn:microsoft.com/office/officeart/2005/8/layout/hierarchy4"/>
    <dgm:cxn modelId="{510BA2E3-E418-49A1-ABF2-3140CCA1EFC7}" type="presParOf" srcId="{70CE9585-C5E4-4FDD-B16D-55E053EE765A}" destId="{45DAD767-7D3A-41F2-9EF5-2C0A23EB062E}" srcOrd="1" destOrd="0" presId="urn:microsoft.com/office/officeart/2005/8/layout/hierarchy4"/>
    <dgm:cxn modelId="{D7813875-96D5-491F-A323-64E1F54D5F16}" type="presParOf" srcId="{B0012153-E7DD-4F2A-8E7E-AFB2793DC55F}" destId="{4044C693-C3B6-4D37-B724-12844DA4F913}" srcOrd="3" destOrd="0" presId="urn:microsoft.com/office/officeart/2005/8/layout/hierarchy4"/>
    <dgm:cxn modelId="{5164FE3D-6AD5-4037-B301-E792115FDCD7}" type="presParOf" srcId="{B0012153-E7DD-4F2A-8E7E-AFB2793DC55F}" destId="{975AF385-8DA6-42C9-9B7A-E0C962858234}" srcOrd="4" destOrd="0" presId="urn:microsoft.com/office/officeart/2005/8/layout/hierarchy4"/>
    <dgm:cxn modelId="{1BFC0F96-0373-4210-9087-491929087700}" type="presParOf" srcId="{975AF385-8DA6-42C9-9B7A-E0C962858234}" destId="{55AF173C-E99A-4518-84D9-C30DC2EC4522}" srcOrd="0" destOrd="0" presId="urn:microsoft.com/office/officeart/2005/8/layout/hierarchy4"/>
    <dgm:cxn modelId="{0CFF63DB-D1E4-4A98-B227-FDCA863A99E0}" type="presParOf" srcId="{975AF385-8DA6-42C9-9B7A-E0C962858234}" destId="{AF87224D-097E-4811-999D-782A69A758B2}" srcOrd="1" destOrd="0" presId="urn:microsoft.com/office/officeart/2005/8/layout/hierarchy4"/>
    <dgm:cxn modelId="{F86BB09F-44AD-4E09-87BC-0C4A2B58D3A3}" type="presParOf" srcId="{975AF385-8DA6-42C9-9B7A-E0C962858234}" destId="{FD1F6017-874B-4017-944B-989B011C6991}" srcOrd="2" destOrd="0" presId="urn:microsoft.com/office/officeart/2005/8/layout/hierarchy4"/>
    <dgm:cxn modelId="{BAF0A07D-874F-4CDA-B9FF-247714FC3D57}" type="presParOf" srcId="{FD1F6017-874B-4017-944B-989B011C6991}" destId="{06635574-D92C-455F-A5A8-8B942BFF694E}" srcOrd="0" destOrd="0" presId="urn:microsoft.com/office/officeart/2005/8/layout/hierarchy4"/>
    <dgm:cxn modelId="{35B1CC02-3625-4B9B-A89B-F1D4E04F9D96}" type="presParOf" srcId="{06635574-D92C-455F-A5A8-8B942BFF694E}" destId="{08A82596-9037-4740-950A-B78A9A47CD67}" srcOrd="0" destOrd="0" presId="urn:microsoft.com/office/officeart/2005/8/layout/hierarchy4"/>
    <dgm:cxn modelId="{22975468-B42E-4F6C-AF2D-862C33BEF7A2}" type="presParOf" srcId="{06635574-D92C-455F-A5A8-8B942BFF694E}" destId="{D8D7900A-3B91-43EA-B345-FB86F726FF6E}" srcOrd="1" destOrd="0" presId="urn:microsoft.com/office/officeart/2005/8/layout/hierarchy4"/>
    <dgm:cxn modelId="{8445B5E3-811F-4677-A176-09E52CBAD592}" type="presParOf" srcId="{FD1F6017-874B-4017-944B-989B011C6991}" destId="{275AAF19-9A85-49BA-A324-AA0A8240F384}" srcOrd="1" destOrd="0" presId="urn:microsoft.com/office/officeart/2005/8/layout/hierarchy4"/>
    <dgm:cxn modelId="{A41B6242-1054-4703-B365-A83A397A8814}" type="presParOf" srcId="{FD1F6017-874B-4017-944B-989B011C6991}" destId="{8B3EBAE6-445F-4CC5-92B4-83721350692C}" srcOrd="2" destOrd="0" presId="urn:microsoft.com/office/officeart/2005/8/layout/hierarchy4"/>
    <dgm:cxn modelId="{5F47EF2F-BDFD-4EEA-A2D0-236C454B9652}" type="presParOf" srcId="{8B3EBAE6-445F-4CC5-92B4-83721350692C}" destId="{0B14BB35-A571-4BC8-A120-9C86045A604C}" srcOrd="0" destOrd="0" presId="urn:microsoft.com/office/officeart/2005/8/layout/hierarchy4"/>
    <dgm:cxn modelId="{E4384735-09A1-4A0C-B358-173B737FE9DE}" type="presParOf" srcId="{8B3EBAE6-445F-4CC5-92B4-83721350692C}" destId="{9ABEB8D5-741A-4F36-9BB5-544C3B53FC1F}" srcOrd="1" destOrd="0" presId="urn:microsoft.com/office/officeart/2005/8/layout/hierarchy4"/>
    <dgm:cxn modelId="{0D5D3E7A-9ED3-40B8-8C5D-AE62770E1267}" type="presParOf" srcId="{FD1F6017-874B-4017-944B-989B011C6991}" destId="{68201137-4B68-48D6-B9C6-0E5D128E3A80}" srcOrd="3" destOrd="0" presId="urn:microsoft.com/office/officeart/2005/8/layout/hierarchy4"/>
    <dgm:cxn modelId="{31396CA7-96C3-4BBE-B837-826949A2D120}" type="presParOf" srcId="{FD1F6017-874B-4017-944B-989B011C6991}" destId="{3D807FC6-21EA-4451-8A2A-CEAA020CED4B}" srcOrd="4" destOrd="0" presId="urn:microsoft.com/office/officeart/2005/8/layout/hierarchy4"/>
    <dgm:cxn modelId="{19E3000D-4DBF-4304-862C-C7642E1113CF}" type="presParOf" srcId="{3D807FC6-21EA-4451-8A2A-CEAA020CED4B}" destId="{E1D98D00-9588-4F32-A6AF-41A7CC5EC57F}" srcOrd="0" destOrd="0" presId="urn:microsoft.com/office/officeart/2005/8/layout/hierarchy4"/>
    <dgm:cxn modelId="{3DB29B70-458E-4A34-A5F3-221C4BA6C6A0}" type="presParOf" srcId="{3D807FC6-21EA-4451-8A2A-CEAA020CED4B}" destId="{B9028A13-EF40-45D3-83F3-F726CF45FF60}" srcOrd="1" destOrd="0" presId="urn:microsoft.com/office/officeart/2005/8/layout/hierarchy4"/>
    <dgm:cxn modelId="{030C18D4-9A3C-4261-8ABE-6E11D47D9865}" type="presParOf" srcId="{FD1F6017-874B-4017-944B-989B011C6991}" destId="{65348C02-8DDF-4720-BD81-B8944C51F9DD}" srcOrd="5" destOrd="0" presId="urn:microsoft.com/office/officeart/2005/8/layout/hierarchy4"/>
    <dgm:cxn modelId="{02533A46-5EFB-4606-A252-5CBEED0DF2E1}" type="presParOf" srcId="{FD1F6017-874B-4017-944B-989B011C6991}" destId="{C07F1E83-2C69-406D-BE93-0F97B948F1A4}" srcOrd="6" destOrd="0" presId="urn:microsoft.com/office/officeart/2005/8/layout/hierarchy4"/>
    <dgm:cxn modelId="{BF17F199-3F45-418A-8186-6A4E1F9CE9D6}" type="presParOf" srcId="{C07F1E83-2C69-406D-BE93-0F97B948F1A4}" destId="{B8289101-84F7-4736-9F9B-500BF13D0071}" srcOrd="0" destOrd="0" presId="urn:microsoft.com/office/officeart/2005/8/layout/hierarchy4"/>
    <dgm:cxn modelId="{A23A7948-2AD6-4F77-97EE-57C0C35F62D9}" type="presParOf" srcId="{C07F1E83-2C69-406D-BE93-0F97B948F1A4}" destId="{AD744AA8-31D1-467A-8E60-E85D0E73C3B3}" srcOrd="1" destOrd="0" presId="urn:microsoft.com/office/officeart/2005/8/layout/hierarchy4"/>
    <dgm:cxn modelId="{AF24F109-EE37-4215-BE26-88C8272F6A9F}" type="presParOf" srcId="{B0012153-E7DD-4F2A-8E7E-AFB2793DC55F}" destId="{A42180D4-5B6D-41AD-BF92-E6F211D26A7C}" srcOrd="5" destOrd="0" presId="urn:microsoft.com/office/officeart/2005/8/layout/hierarchy4"/>
    <dgm:cxn modelId="{750E7EA7-8258-4D24-BBA1-FD7462506757}" type="presParOf" srcId="{B0012153-E7DD-4F2A-8E7E-AFB2793DC55F}" destId="{DF940C69-2471-4F7D-8308-98F9B010B453}" srcOrd="6" destOrd="0" presId="urn:microsoft.com/office/officeart/2005/8/layout/hierarchy4"/>
    <dgm:cxn modelId="{3FB1243B-1BE6-4F41-8FCF-2B5D52281A5A}" type="presParOf" srcId="{DF940C69-2471-4F7D-8308-98F9B010B453}" destId="{0D6145FD-5ED2-4FBA-BB32-03970FDC07DB}" srcOrd="0" destOrd="0" presId="urn:microsoft.com/office/officeart/2005/8/layout/hierarchy4"/>
    <dgm:cxn modelId="{D95A7502-B9FF-42E0-B7BE-A94C63A73D57}" type="presParOf" srcId="{DF940C69-2471-4F7D-8308-98F9B010B453}" destId="{6266CB5A-A87F-44DE-8E9C-6CE95AB5CAAB}" srcOrd="1" destOrd="0" presId="urn:microsoft.com/office/officeart/2005/8/layout/hierarchy4"/>
    <dgm:cxn modelId="{AE2B1737-0877-495A-9162-C79EA4074EA0}" type="presParOf" srcId="{DF940C69-2471-4F7D-8308-98F9B010B453}" destId="{B7CE599C-AF8F-4A96-BF68-94E441B488EF}" srcOrd="2" destOrd="0" presId="urn:microsoft.com/office/officeart/2005/8/layout/hierarchy4"/>
    <dgm:cxn modelId="{6B0FFEEC-EBCE-410F-AA92-256C3ADF15DC}" type="presParOf" srcId="{B7CE599C-AF8F-4A96-BF68-94E441B488EF}" destId="{2E1E90DB-CDBE-432C-AD52-DA395953635E}" srcOrd="0" destOrd="0" presId="urn:microsoft.com/office/officeart/2005/8/layout/hierarchy4"/>
    <dgm:cxn modelId="{1C4A04F8-62FF-42EF-90B4-F95D8A71A071}" type="presParOf" srcId="{2E1E90DB-CDBE-432C-AD52-DA395953635E}" destId="{941A7DAF-799D-451A-9359-94426AD8B42B}" srcOrd="0" destOrd="0" presId="urn:microsoft.com/office/officeart/2005/8/layout/hierarchy4"/>
    <dgm:cxn modelId="{E991899A-5391-4574-B383-20955C8E6428}" type="presParOf" srcId="{2E1E90DB-CDBE-432C-AD52-DA395953635E}" destId="{3CB2D78A-D527-41C6-99DA-7123E3D0EB17}" srcOrd="1" destOrd="0" presId="urn:microsoft.com/office/officeart/2005/8/layout/hierarchy4"/>
    <dgm:cxn modelId="{E0F7FFC2-42EC-43D1-B434-748F32BB8E10}" type="presParOf" srcId="{B7CE599C-AF8F-4A96-BF68-94E441B488EF}" destId="{C9CC57E5-84C5-4BFF-9E0E-5DF4B0CA5B78}" srcOrd="1" destOrd="0" presId="urn:microsoft.com/office/officeart/2005/8/layout/hierarchy4"/>
    <dgm:cxn modelId="{72C9DAD3-3960-46AB-9015-BDB55823D419}" type="presParOf" srcId="{B7CE599C-AF8F-4A96-BF68-94E441B488EF}" destId="{09C1F65E-3A35-4112-865C-361ADCDE9851}" srcOrd="2" destOrd="0" presId="urn:microsoft.com/office/officeart/2005/8/layout/hierarchy4"/>
    <dgm:cxn modelId="{76499ABA-CE81-4DCC-A646-18A15635F106}" type="presParOf" srcId="{09C1F65E-3A35-4112-865C-361ADCDE9851}" destId="{3D6969FF-D3E7-4DDA-8245-FFC826EEF940}" srcOrd="0" destOrd="0" presId="urn:microsoft.com/office/officeart/2005/8/layout/hierarchy4"/>
    <dgm:cxn modelId="{91C65C6B-F1C3-47FB-ABFD-A2B11AAECDEC}" type="presParOf" srcId="{09C1F65E-3A35-4112-865C-361ADCDE9851}" destId="{AB45A543-CD94-4057-9FF6-91A9D632882B}" srcOrd="1" destOrd="0" presId="urn:microsoft.com/office/officeart/2005/8/layout/hierarchy4"/>
    <dgm:cxn modelId="{ABC2CDD2-C99A-4B9D-BA97-BC88164C4842}" type="presParOf" srcId="{B7CE599C-AF8F-4A96-BF68-94E441B488EF}" destId="{316B4A75-C436-45A6-9492-8F74C8FBCA10}" srcOrd="3" destOrd="0" presId="urn:microsoft.com/office/officeart/2005/8/layout/hierarchy4"/>
    <dgm:cxn modelId="{B39E388A-81F9-4F60-8CF3-1C40DB1E8597}" type="presParOf" srcId="{B7CE599C-AF8F-4A96-BF68-94E441B488EF}" destId="{877AE79A-A1F1-4A0F-903B-D20DC27893FC}" srcOrd="4" destOrd="0" presId="urn:microsoft.com/office/officeart/2005/8/layout/hierarchy4"/>
    <dgm:cxn modelId="{16B91D44-999C-484A-8167-9697444663BD}" type="presParOf" srcId="{877AE79A-A1F1-4A0F-903B-D20DC27893FC}" destId="{A0BD42BE-192C-4D22-BBB7-0AD20BA02E9D}" srcOrd="0" destOrd="0" presId="urn:microsoft.com/office/officeart/2005/8/layout/hierarchy4"/>
    <dgm:cxn modelId="{5AFAE4F1-A3ED-4870-A978-956D47643544}" type="presParOf" srcId="{877AE79A-A1F1-4A0F-903B-D20DC27893FC}" destId="{A1112231-4722-4C7F-8D8B-CD7372329C13}" srcOrd="1" destOrd="0" presId="urn:microsoft.com/office/officeart/2005/8/layout/hierarchy4"/>
    <dgm:cxn modelId="{5676AA7F-AF75-46DE-924B-676D0C84B061}" type="presParOf" srcId="{B0012153-E7DD-4F2A-8E7E-AFB2793DC55F}" destId="{5C226D5C-7295-450B-A8C4-765296ECE887}" srcOrd="7" destOrd="0" presId="urn:microsoft.com/office/officeart/2005/8/layout/hierarchy4"/>
    <dgm:cxn modelId="{5692C9EC-AF27-4C2C-8106-8B201372DC0E}" type="presParOf" srcId="{B0012153-E7DD-4F2A-8E7E-AFB2793DC55F}" destId="{D31E4860-CF1C-4AB9-983A-836D58B0EEE5}" srcOrd="8" destOrd="0" presId="urn:microsoft.com/office/officeart/2005/8/layout/hierarchy4"/>
    <dgm:cxn modelId="{9BBD176E-C387-4A84-8704-9D141BD25CC0}" type="presParOf" srcId="{D31E4860-CF1C-4AB9-983A-836D58B0EEE5}" destId="{2FFC181E-1435-4E90-BDFC-C8CFAC68C491}" srcOrd="0" destOrd="0" presId="urn:microsoft.com/office/officeart/2005/8/layout/hierarchy4"/>
    <dgm:cxn modelId="{E3A6D5A2-315F-4249-B169-FCB566C627AB}" type="presParOf" srcId="{D31E4860-CF1C-4AB9-983A-836D58B0EEE5}" destId="{F4D4057C-2452-431A-A4F1-BB003C976204}" srcOrd="1" destOrd="0" presId="urn:microsoft.com/office/officeart/2005/8/layout/hierarchy4"/>
    <dgm:cxn modelId="{ADC5D182-7CB0-4751-8C24-2194EBA66822}" type="presParOf" srcId="{D31E4860-CF1C-4AB9-983A-836D58B0EEE5}" destId="{63E799CD-EF3E-4599-9BF6-8E6454D357BF}" srcOrd="2" destOrd="0" presId="urn:microsoft.com/office/officeart/2005/8/layout/hierarchy4"/>
    <dgm:cxn modelId="{2119E944-0EDB-4C8F-A89B-0BE1CA315264}" type="presParOf" srcId="{63E799CD-EF3E-4599-9BF6-8E6454D357BF}" destId="{E1213718-42E8-4DBC-9663-649B96BD6328}" srcOrd="0" destOrd="0" presId="urn:microsoft.com/office/officeart/2005/8/layout/hierarchy4"/>
    <dgm:cxn modelId="{288D394C-48A2-464B-AB90-07F75B1B6B8D}" type="presParOf" srcId="{E1213718-42E8-4DBC-9663-649B96BD6328}" destId="{A7C83FB6-96A0-4613-8D51-B44FEBC4B031}" srcOrd="0" destOrd="0" presId="urn:microsoft.com/office/officeart/2005/8/layout/hierarchy4"/>
    <dgm:cxn modelId="{5F46EDF4-A29D-48F4-AD33-57C3FA22712B}" type="presParOf" srcId="{E1213718-42E8-4DBC-9663-649B96BD6328}" destId="{3D86F9CE-28B4-4DAA-B26B-EE8A56A2A610}" srcOrd="1" destOrd="0" presId="urn:microsoft.com/office/officeart/2005/8/layout/hierarchy4"/>
    <dgm:cxn modelId="{3271219E-74EC-4256-81F3-149057C7334B}" type="presParOf" srcId="{63E799CD-EF3E-4599-9BF6-8E6454D357BF}" destId="{D6E1DEC2-E19B-4EF1-BC2C-83189B8F44E3}" srcOrd="1" destOrd="0" presId="urn:microsoft.com/office/officeart/2005/8/layout/hierarchy4"/>
    <dgm:cxn modelId="{C163A491-D21F-4E23-8865-99E91A76B782}" type="presParOf" srcId="{63E799CD-EF3E-4599-9BF6-8E6454D357BF}" destId="{D0D19D21-6A8F-42F7-9728-BB83A5075D68}" srcOrd="2" destOrd="0" presId="urn:microsoft.com/office/officeart/2005/8/layout/hierarchy4"/>
    <dgm:cxn modelId="{ABAA8389-19AF-4D0F-AE08-95844D12F03B}" type="presParOf" srcId="{D0D19D21-6A8F-42F7-9728-BB83A5075D68}" destId="{7380D454-F388-477B-A89D-E13728C505DB}" srcOrd="0" destOrd="0" presId="urn:microsoft.com/office/officeart/2005/8/layout/hierarchy4"/>
    <dgm:cxn modelId="{C143D611-6ED6-43A0-8CB8-D6A8E6B3E27F}" type="presParOf" srcId="{D0D19D21-6A8F-42F7-9728-BB83A5075D68}" destId="{85A37306-5FAB-4133-AB7A-71CF8D682FC5}" srcOrd="1" destOrd="0" presId="urn:microsoft.com/office/officeart/2005/8/layout/hierarchy4"/>
    <dgm:cxn modelId="{ACD1B76D-6270-4E38-BFB2-D7A78F012C62}" type="presParOf" srcId="{63E799CD-EF3E-4599-9BF6-8E6454D357BF}" destId="{756EC823-55E8-46A1-A5FB-0C1B7F7CCC68}" srcOrd="3" destOrd="0" presId="urn:microsoft.com/office/officeart/2005/8/layout/hierarchy4"/>
    <dgm:cxn modelId="{764D85CA-C7C5-4CC2-8A53-BAF99939F532}" type="presParOf" srcId="{63E799CD-EF3E-4599-9BF6-8E6454D357BF}" destId="{687F4886-9191-4EA4-A1F6-F8F72723C402}" srcOrd="4" destOrd="0" presId="urn:microsoft.com/office/officeart/2005/8/layout/hierarchy4"/>
    <dgm:cxn modelId="{AA28C388-F3DD-47CC-9B2D-C83D7369E949}" type="presParOf" srcId="{687F4886-9191-4EA4-A1F6-F8F72723C402}" destId="{09AC73B8-570C-457A-9686-F08BE623ADD0}" srcOrd="0" destOrd="0" presId="urn:microsoft.com/office/officeart/2005/8/layout/hierarchy4"/>
    <dgm:cxn modelId="{F927963F-94C7-4536-9432-9010FB14245C}" type="presParOf" srcId="{687F4886-9191-4EA4-A1F6-F8F72723C402}" destId="{251C823C-BEB5-45CC-99AC-D2136183A3A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465300-130A-4054-9EE9-E19A2D005862}">
      <dsp:nvSpPr>
        <dsp:cNvPr id="0" name=""/>
        <dsp:cNvSpPr/>
      </dsp:nvSpPr>
      <dsp:spPr>
        <a:xfrm>
          <a:off x="2611" y="1651"/>
          <a:ext cx="8952098" cy="1025762"/>
        </a:xfrm>
        <a:prstGeom prst="roundRect">
          <a:avLst>
            <a:gd name="adj" fmla="val 10000"/>
          </a:avLst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Управление надзорной деятельности и профилактической работы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Главного управления МЧС России по Республике Коми – 153 ед.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(146 сотрудников /7 федеральных государственных гражданских служащих</a:t>
          </a:r>
          <a:r>
            <a:rPr lang="ru-RU" sz="1600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)</a:t>
          </a:r>
        </a:p>
      </dsp:txBody>
      <dsp:txXfrm>
        <a:off x="32655" y="31695"/>
        <a:ext cx="8892010" cy="965674"/>
      </dsp:txXfrm>
    </dsp:sp>
    <dsp:sp modelId="{772DA3B3-BA83-46B6-A53C-E0322C63727E}">
      <dsp:nvSpPr>
        <dsp:cNvPr id="0" name=""/>
        <dsp:cNvSpPr/>
      </dsp:nvSpPr>
      <dsp:spPr>
        <a:xfrm>
          <a:off x="11349" y="1241234"/>
          <a:ext cx="2202333" cy="2007552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5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Отдел  организации </a:t>
          </a:r>
          <a:endParaRPr lang="ru-RU" sz="115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5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надзорных и </a:t>
          </a:r>
          <a:endParaRPr lang="ru-RU" sz="115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5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профилактических</a:t>
          </a:r>
          <a:endParaRPr lang="ru-RU" sz="115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5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мероприятий</a:t>
          </a:r>
        </a:p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5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(6 сотрудников)</a:t>
          </a:r>
          <a:endParaRPr lang="ru-RU" sz="115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sp:txBody>
      <dsp:txXfrm>
        <a:off x="70148" y="1300033"/>
        <a:ext cx="2084735" cy="1889954"/>
      </dsp:txXfrm>
    </dsp:sp>
    <dsp:sp modelId="{A7FD7ACA-5B12-43E3-9B25-0927B7CD1508}">
      <dsp:nvSpPr>
        <dsp:cNvPr id="0" name=""/>
        <dsp:cNvSpPr/>
      </dsp:nvSpPr>
      <dsp:spPr>
        <a:xfrm>
          <a:off x="11349" y="3462608"/>
          <a:ext cx="426148" cy="259115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Отдел надзорной деятельности и профилактической работы г. Сыктывкара (21 сотр./2 ФГГС) </a:t>
          </a:r>
        </a:p>
      </dsp:txBody>
      <dsp:txXfrm>
        <a:off x="23830" y="3475089"/>
        <a:ext cx="401186" cy="2566197"/>
      </dsp:txXfrm>
    </dsp:sp>
    <dsp:sp modelId="{97CD204F-91A2-497C-9B16-7CD5147F7CDF}">
      <dsp:nvSpPr>
        <dsp:cNvPr id="0" name=""/>
        <dsp:cNvSpPr/>
      </dsp:nvSpPr>
      <dsp:spPr>
        <a:xfrm>
          <a:off x="455396" y="3462608"/>
          <a:ext cx="426148" cy="259115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Отдел надзорной деятельности и профилактической работы г. Воркуты (6 сотрудников)</a:t>
          </a:r>
          <a:endParaRPr lang="ru-RU" sz="8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sp:txBody>
      <dsp:txXfrm>
        <a:off x="467877" y="3475089"/>
        <a:ext cx="401186" cy="2566197"/>
      </dsp:txXfrm>
    </dsp:sp>
    <dsp:sp modelId="{D1B081C1-6777-465F-969C-BC065F1B9815}">
      <dsp:nvSpPr>
        <dsp:cNvPr id="0" name=""/>
        <dsp:cNvSpPr/>
      </dsp:nvSpPr>
      <dsp:spPr>
        <a:xfrm>
          <a:off x="899442" y="3462608"/>
          <a:ext cx="426148" cy="259115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Отдел надзорной деятельности и профилактической работы г. Сосногорска (6 сотрудников)</a:t>
          </a:r>
          <a:endParaRPr lang="ru-RU" sz="8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sp:txBody>
      <dsp:txXfrm>
        <a:off x="911923" y="3475089"/>
        <a:ext cx="401186" cy="2566197"/>
      </dsp:txXfrm>
    </dsp:sp>
    <dsp:sp modelId="{F1EF2DFC-A5A1-453E-8168-DAC841B42AE8}">
      <dsp:nvSpPr>
        <dsp:cNvPr id="0" name=""/>
        <dsp:cNvSpPr/>
      </dsp:nvSpPr>
      <dsp:spPr>
        <a:xfrm>
          <a:off x="1343488" y="3462608"/>
          <a:ext cx="426148" cy="259115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 надзорной деятельности и профилактической работы г. Усинска 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(7 сотрудников)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8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sp:txBody>
      <dsp:txXfrm>
        <a:off x="1355969" y="3475089"/>
        <a:ext cx="401186" cy="2566197"/>
      </dsp:txXfrm>
    </dsp:sp>
    <dsp:sp modelId="{177882D6-3F7A-4FA4-9B54-C55431430AB0}">
      <dsp:nvSpPr>
        <dsp:cNvPr id="0" name=""/>
        <dsp:cNvSpPr/>
      </dsp:nvSpPr>
      <dsp:spPr>
        <a:xfrm>
          <a:off x="1787535" y="3462608"/>
          <a:ext cx="426148" cy="259115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 надзорной деятельности и профилактической работы г. Ухты 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(10 сотр./1 ФГГС)</a:t>
          </a:r>
          <a:endParaRPr lang="ru-RU" sz="8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sp:txBody>
      <dsp:txXfrm>
        <a:off x="1800016" y="3475089"/>
        <a:ext cx="401186" cy="2566197"/>
      </dsp:txXfrm>
    </dsp:sp>
    <dsp:sp modelId="{4AF5F229-91DD-4DA5-89C7-8EF5F2E007DC}">
      <dsp:nvSpPr>
        <dsp:cNvPr id="0" name=""/>
        <dsp:cNvSpPr/>
      </dsp:nvSpPr>
      <dsp:spPr>
        <a:xfrm>
          <a:off x="2249479" y="1241234"/>
          <a:ext cx="2202333" cy="2025535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5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Отдел административной практики и дознания</a:t>
          </a:r>
        </a:p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5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(6 сотрудников) </a:t>
          </a:r>
          <a:endParaRPr lang="ru-RU" sz="115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sp:txBody>
      <dsp:txXfrm>
        <a:off x="2308805" y="1300560"/>
        <a:ext cx="2083681" cy="1906883"/>
      </dsp:txXfrm>
    </dsp:sp>
    <dsp:sp modelId="{FE3DE450-8B36-4964-B515-8F11FF3D43D5}">
      <dsp:nvSpPr>
        <dsp:cNvPr id="0" name=""/>
        <dsp:cNvSpPr/>
      </dsp:nvSpPr>
      <dsp:spPr>
        <a:xfrm>
          <a:off x="2249479" y="3480591"/>
          <a:ext cx="426148" cy="259115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 надзорной деятельности и профилактической работы </a:t>
          </a:r>
          <a:r>
            <a:rPr lang="ru-RU" sz="800" b="1" u="none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Корткеросского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района 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(6 сотрудников)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8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61960" y="3493072"/>
        <a:ext cx="401186" cy="2566197"/>
      </dsp:txXfrm>
    </dsp:sp>
    <dsp:sp modelId="{E3F78049-C6BD-4565-901A-673C325B9B01}">
      <dsp:nvSpPr>
        <dsp:cNvPr id="0" name=""/>
        <dsp:cNvSpPr/>
      </dsp:nvSpPr>
      <dsp:spPr>
        <a:xfrm>
          <a:off x="2693526" y="3480591"/>
          <a:ext cx="426148" cy="259115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 надзорной деятельности и профилактической работы Сыктывдинского района 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(8 сотрудников)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8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06007" y="3493072"/>
        <a:ext cx="401186" cy="2566197"/>
      </dsp:txXfrm>
    </dsp:sp>
    <dsp:sp modelId="{0E7F2513-C68B-47E7-9874-ED6CA545575B}">
      <dsp:nvSpPr>
        <dsp:cNvPr id="0" name=""/>
        <dsp:cNvSpPr/>
      </dsp:nvSpPr>
      <dsp:spPr>
        <a:xfrm>
          <a:off x="3137572" y="3480591"/>
          <a:ext cx="426148" cy="259115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г. Инты 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(4 сотрудника)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8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50053" y="3493072"/>
        <a:ext cx="401186" cy="2566197"/>
      </dsp:txXfrm>
    </dsp:sp>
    <dsp:sp modelId="{DBE101CB-3267-46F0-9694-09577AAC3BAA}">
      <dsp:nvSpPr>
        <dsp:cNvPr id="0" name=""/>
        <dsp:cNvSpPr/>
      </dsp:nvSpPr>
      <dsp:spPr>
        <a:xfrm>
          <a:off x="3581619" y="3480591"/>
          <a:ext cx="426148" cy="259115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г. Печоры 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(5 </a:t>
          </a:r>
          <a:r>
            <a:rPr lang="ru-RU" sz="8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сотрудников)</a:t>
          </a:r>
          <a:endParaRPr lang="ru-RU" sz="8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94100" y="3493072"/>
        <a:ext cx="401186" cy="2566197"/>
      </dsp:txXfrm>
    </dsp:sp>
    <dsp:sp modelId="{8A77C44E-68C0-4CA8-B913-658C126BEF45}">
      <dsp:nvSpPr>
        <dsp:cNvPr id="0" name=""/>
        <dsp:cNvSpPr/>
      </dsp:nvSpPr>
      <dsp:spPr>
        <a:xfrm>
          <a:off x="4025665" y="3480591"/>
          <a:ext cx="426148" cy="259115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г. Вуктыла 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(5 </a:t>
          </a:r>
          <a:r>
            <a:rPr lang="ru-RU" sz="8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сотрудников)</a:t>
          </a:r>
          <a:r>
            <a:rPr lang="ru-RU" sz="8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8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38146" y="3493072"/>
        <a:ext cx="401186" cy="2566197"/>
      </dsp:txXfrm>
    </dsp:sp>
    <dsp:sp modelId="{55AF173C-E99A-4518-84D9-C30DC2EC4522}">
      <dsp:nvSpPr>
        <dsp:cNvPr id="0" name=""/>
        <dsp:cNvSpPr/>
      </dsp:nvSpPr>
      <dsp:spPr>
        <a:xfrm>
          <a:off x="4487610" y="1241234"/>
          <a:ext cx="1758287" cy="2029992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50" b="1" u="none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Отдел нормативно-технический</a:t>
          </a:r>
          <a:endParaRPr lang="ru-RU" sz="1150" b="1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5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(3 сотр./2 ФГГС)</a:t>
          </a:r>
          <a:endParaRPr lang="ru-RU" sz="115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sp:txBody>
      <dsp:txXfrm>
        <a:off x="4539108" y="1292732"/>
        <a:ext cx="1655291" cy="1926996"/>
      </dsp:txXfrm>
    </dsp:sp>
    <dsp:sp modelId="{08A82596-9037-4740-950A-B78A9A47CD67}">
      <dsp:nvSpPr>
        <dsp:cNvPr id="0" name=""/>
        <dsp:cNvSpPr/>
      </dsp:nvSpPr>
      <dsp:spPr>
        <a:xfrm>
          <a:off x="4487610" y="3485047"/>
          <a:ext cx="426148" cy="259115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 Княжпогостского района 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(5 </a:t>
          </a:r>
          <a:r>
            <a:rPr lang="ru-RU" sz="8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сотрудников)</a:t>
          </a:r>
          <a:endParaRPr lang="ru-RU" sz="8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00091" y="3497528"/>
        <a:ext cx="401186" cy="2566197"/>
      </dsp:txXfrm>
    </dsp:sp>
    <dsp:sp modelId="{0B14BB35-A571-4BC8-A120-9C86045A604C}">
      <dsp:nvSpPr>
        <dsp:cNvPr id="0" name=""/>
        <dsp:cNvSpPr/>
      </dsp:nvSpPr>
      <dsp:spPr>
        <a:xfrm>
          <a:off x="4931656" y="3485047"/>
          <a:ext cx="426148" cy="259115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</a:t>
          </a:r>
          <a:r>
            <a:rPr lang="ru-RU" sz="800" b="1" u="none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Иовемского</a:t>
          </a:r>
          <a:r>
            <a:rPr lang="ru-RU" sz="8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района 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(5 </a:t>
          </a:r>
          <a:r>
            <a:rPr lang="ru-RU" sz="8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сотрудников)</a:t>
          </a:r>
          <a:endParaRPr lang="ru-RU" sz="8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944137" y="3497528"/>
        <a:ext cx="401186" cy="2566197"/>
      </dsp:txXfrm>
    </dsp:sp>
    <dsp:sp modelId="{E1D98D00-9588-4F32-A6AF-41A7CC5EC57F}">
      <dsp:nvSpPr>
        <dsp:cNvPr id="0" name=""/>
        <dsp:cNvSpPr/>
      </dsp:nvSpPr>
      <dsp:spPr>
        <a:xfrm>
          <a:off x="5375702" y="3485047"/>
          <a:ext cx="426148" cy="259115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Прилузского  района 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(4 </a:t>
          </a:r>
          <a:r>
            <a:rPr lang="ru-RU" sz="8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сотрудника)</a:t>
          </a:r>
          <a:endParaRPr lang="ru-RU" sz="8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88183" y="3497528"/>
        <a:ext cx="401186" cy="2566197"/>
      </dsp:txXfrm>
    </dsp:sp>
    <dsp:sp modelId="{B8289101-84F7-4736-9F9B-500BF13D0071}">
      <dsp:nvSpPr>
        <dsp:cNvPr id="0" name=""/>
        <dsp:cNvSpPr/>
      </dsp:nvSpPr>
      <dsp:spPr>
        <a:xfrm>
          <a:off x="5819749" y="3485047"/>
          <a:ext cx="426148" cy="259115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 надзорной деятельности и профилактической работы Сысольского  района 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(4 сотрудника)</a:t>
          </a:r>
          <a:endParaRPr lang="ru-RU" sz="8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32230" y="3497528"/>
        <a:ext cx="401186" cy="2566197"/>
      </dsp:txXfrm>
    </dsp:sp>
    <dsp:sp modelId="{0D6145FD-5ED2-4FBA-BB32-03970FDC07DB}">
      <dsp:nvSpPr>
        <dsp:cNvPr id="0" name=""/>
        <dsp:cNvSpPr/>
      </dsp:nvSpPr>
      <dsp:spPr>
        <a:xfrm>
          <a:off x="6281693" y="1241234"/>
          <a:ext cx="1314240" cy="2030821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Отделение надзорных мероприятий в области гражданской обороны, защиты населения и территорий от  чрезвычайных ситуаций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(2 сотр./2 ФГГС)</a:t>
          </a:r>
          <a:endParaRPr lang="ru-RU" sz="11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sp:txBody>
      <dsp:txXfrm>
        <a:off x="6320186" y="1279727"/>
        <a:ext cx="1237254" cy="1953835"/>
      </dsp:txXfrm>
    </dsp:sp>
    <dsp:sp modelId="{941A7DAF-799D-451A-9359-94426AD8B42B}">
      <dsp:nvSpPr>
        <dsp:cNvPr id="0" name=""/>
        <dsp:cNvSpPr/>
      </dsp:nvSpPr>
      <dsp:spPr>
        <a:xfrm>
          <a:off x="6281693" y="3485877"/>
          <a:ext cx="426148" cy="259115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</a:t>
          </a:r>
          <a:r>
            <a:rPr lang="ru-RU" sz="800" b="1" u="none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Троицко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-Печорского района 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(5 </a:t>
          </a:r>
          <a:r>
            <a:rPr lang="ru-RU" sz="8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сотрудников)</a:t>
          </a:r>
          <a:endParaRPr lang="ru-RU" sz="8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94174" y="3498358"/>
        <a:ext cx="401186" cy="2566197"/>
      </dsp:txXfrm>
    </dsp:sp>
    <dsp:sp modelId="{3D6969FF-D3E7-4DDA-8245-FFC826EEF940}">
      <dsp:nvSpPr>
        <dsp:cNvPr id="0" name=""/>
        <dsp:cNvSpPr/>
      </dsp:nvSpPr>
      <dsp:spPr>
        <a:xfrm>
          <a:off x="6725740" y="3485877"/>
          <a:ext cx="426148" cy="259115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</a:t>
          </a:r>
          <a:r>
            <a:rPr lang="ru-RU" sz="800" b="1" u="none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Удорского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района 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(5 </a:t>
          </a:r>
          <a:r>
            <a:rPr lang="ru-RU" sz="8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сотрудников)</a:t>
          </a:r>
          <a:endParaRPr lang="ru-RU" sz="8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38221" y="3498358"/>
        <a:ext cx="401186" cy="2566197"/>
      </dsp:txXfrm>
    </dsp:sp>
    <dsp:sp modelId="{A0BD42BE-192C-4D22-BBB7-0AD20BA02E9D}">
      <dsp:nvSpPr>
        <dsp:cNvPr id="0" name=""/>
        <dsp:cNvSpPr/>
      </dsp:nvSpPr>
      <dsp:spPr>
        <a:xfrm>
          <a:off x="7169786" y="3485877"/>
          <a:ext cx="426148" cy="259115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</a:t>
          </a:r>
          <a:r>
            <a:rPr lang="ru-RU" sz="800" b="1" u="none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Усть-Вымского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района 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(5 </a:t>
          </a:r>
          <a:r>
            <a:rPr lang="ru-RU" sz="8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сотрудников)</a:t>
          </a:r>
          <a:endParaRPr lang="ru-RU" sz="8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82267" y="3498358"/>
        <a:ext cx="401186" cy="2566197"/>
      </dsp:txXfrm>
    </dsp:sp>
    <dsp:sp modelId="{2FFC181E-1435-4E90-BDFC-C8CFAC68C491}">
      <dsp:nvSpPr>
        <dsp:cNvPr id="0" name=""/>
        <dsp:cNvSpPr/>
      </dsp:nvSpPr>
      <dsp:spPr>
        <a:xfrm>
          <a:off x="7631731" y="1241234"/>
          <a:ext cx="1314240" cy="2019912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Отделение лицензионного контроля, организации контроля за оборотом пожарно-технической продукции и предоставления государственных услуг 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(3 сотрудника)</a:t>
          </a:r>
          <a:endParaRPr lang="ru-RU" sz="105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bel" panose="020B0503020204020204" pitchFamily="34" charset="0"/>
          </a:endParaRPr>
        </a:p>
      </dsp:txBody>
      <dsp:txXfrm>
        <a:off x="7670224" y="1279727"/>
        <a:ext cx="1237254" cy="1942926"/>
      </dsp:txXfrm>
    </dsp:sp>
    <dsp:sp modelId="{A7C83FB6-96A0-4613-8D51-B44FEBC4B031}">
      <dsp:nvSpPr>
        <dsp:cNvPr id="0" name=""/>
        <dsp:cNvSpPr/>
      </dsp:nvSpPr>
      <dsp:spPr>
        <a:xfrm>
          <a:off x="7631731" y="3474968"/>
          <a:ext cx="426148" cy="259115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</a:t>
          </a:r>
          <a:r>
            <a:rPr lang="ru-RU" sz="800" b="1" u="none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Усть-Куломского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района 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(5 </a:t>
          </a:r>
          <a:r>
            <a:rPr lang="ru-RU" sz="8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сотрудников)</a:t>
          </a:r>
          <a:endParaRPr lang="ru-RU" sz="8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644212" y="3487449"/>
        <a:ext cx="401186" cy="2566197"/>
      </dsp:txXfrm>
    </dsp:sp>
    <dsp:sp modelId="{7380D454-F388-477B-A89D-E13728C505DB}">
      <dsp:nvSpPr>
        <dsp:cNvPr id="0" name=""/>
        <dsp:cNvSpPr/>
      </dsp:nvSpPr>
      <dsp:spPr>
        <a:xfrm>
          <a:off x="8075777" y="3474968"/>
          <a:ext cx="426148" cy="259115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</a:t>
          </a:r>
          <a:r>
            <a:rPr lang="ru-RU" sz="800" b="1" u="none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Усть-Цилемского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района 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(5 </a:t>
          </a:r>
          <a:r>
            <a:rPr lang="ru-RU" sz="8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сотрудников)</a:t>
          </a:r>
          <a:endParaRPr lang="ru-RU" sz="8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88258" y="3487449"/>
        <a:ext cx="401186" cy="2566197"/>
      </dsp:txXfrm>
    </dsp:sp>
    <dsp:sp modelId="{09AC73B8-570C-457A-9686-F08BE623ADD0}">
      <dsp:nvSpPr>
        <dsp:cNvPr id="0" name=""/>
        <dsp:cNvSpPr/>
      </dsp:nvSpPr>
      <dsp:spPr>
        <a:xfrm>
          <a:off x="8519824" y="3474968"/>
          <a:ext cx="426148" cy="259115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Отделение надзорной деятельности и профилактической работы </a:t>
          </a:r>
          <a:r>
            <a:rPr lang="ru-RU" sz="800" b="1" u="none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Койгородского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района </a:t>
          </a:r>
          <a:r>
            <a:rPr lang="ru-RU" sz="8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(4 сотрудника)</a:t>
          </a:r>
          <a:endParaRPr lang="ru-RU" sz="8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532305" y="3487449"/>
        <a:ext cx="401186" cy="25661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5" y="11"/>
            <a:ext cx="2951849" cy="495301"/>
          </a:xfrm>
          <a:prstGeom prst="rect">
            <a:avLst/>
          </a:prstGeom>
        </p:spPr>
        <p:txBody>
          <a:bodyPr vert="horz" lIns="91626" tIns="45815" rIns="91626" bIns="45815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8556" y="11"/>
            <a:ext cx="2951849" cy="495301"/>
          </a:xfrm>
          <a:prstGeom prst="rect">
            <a:avLst/>
          </a:prstGeom>
        </p:spPr>
        <p:txBody>
          <a:bodyPr vert="horz" lIns="91626" tIns="45815" rIns="91626" bIns="45815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CEFF2EA-BE21-49F9-BD3F-6D76DDCE5D85}" type="datetimeFigureOut">
              <a:rPr lang="ru-RU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5" y="9447236"/>
            <a:ext cx="2951849" cy="496883"/>
          </a:xfrm>
          <a:prstGeom prst="rect">
            <a:avLst/>
          </a:prstGeom>
        </p:spPr>
        <p:txBody>
          <a:bodyPr vert="horz" lIns="91626" tIns="45815" rIns="91626" bIns="45815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8556" y="9447236"/>
            <a:ext cx="2951849" cy="496883"/>
          </a:xfrm>
          <a:prstGeom prst="rect">
            <a:avLst/>
          </a:prstGeom>
        </p:spPr>
        <p:txBody>
          <a:bodyPr vert="horz" lIns="91626" tIns="45815" rIns="91626" bIns="45815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FC86A11-4561-4EF8-9E09-2163025B2C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29105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5" y="11"/>
            <a:ext cx="2951849" cy="495301"/>
          </a:xfrm>
          <a:prstGeom prst="rect">
            <a:avLst/>
          </a:prstGeom>
        </p:spPr>
        <p:txBody>
          <a:bodyPr vert="horz" lIns="91626" tIns="45815" rIns="91626" bIns="45815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8556" y="11"/>
            <a:ext cx="2951849" cy="495301"/>
          </a:xfrm>
          <a:prstGeom prst="rect">
            <a:avLst/>
          </a:prstGeom>
        </p:spPr>
        <p:txBody>
          <a:bodyPr vert="horz" lIns="91626" tIns="45815" rIns="91626" bIns="45815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500EF99-7E53-4ABA-B70B-D6ED2068B65A}" type="datetimeFigureOut">
              <a:rPr lang="ru-RU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26" tIns="45815" rIns="91626" bIns="45815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197" y="4724407"/>
            <a:ext cx="5449570" cy="4476750"/>
          </a:xfrm>
          <a:prstGeom prst="rect">
            <a:avLst/>
          </a:prstGeom>
        </p:spPr>
        <p:txBody>
          <a:bodyPr vert="horz" lIns="91626" tIns="45815" rIns="91626" bIns="45815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5" y="9447236"/>
            <a:ext cx="2951849" cy="496883"/>
          </a:xfrm>
          <a:prstGeom prst="rect">
            <a:avLst/>
          </a:prstGeom>
        </p:spPr>
        <p:txBody>
          <a:bodyPr vert="horz" lIns="91626" tIns="45815" rIns="91626" bIns="45815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8556" y="9447236"/>
            <a:ext cx="2951849" cy="496883"/>
          </a:xfrm>
          <a:prstGeom prst="rect">
            <a:avLst/>
          </a:prstGeom>
        </p:spPr>
        <p:txBody>
          <a:bodyPr vert="horz" lIns="91626" tIns="45815" rIns="91626" bIns="45815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72F6549-F2A3-43BD-A90F-4135EF3132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16834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8CBA2-4DD1-4296-B123-3EB5B7925CC0}" type="datetimeFigureOut">
              <a:rPr lang="ru-RU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ADB94-67B2-4C12-B0D7-D109AC1A69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68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E3878-E7B1-40B5-A79E-D0DFAFF11A2A}" type="datetimeFigureOut">
              <a:rPr lang="ru-RU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5FE07-8F02-4B0E-A65E-FACFD78B88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4499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C677B-2DB5-4861-9477-F4AC49F55279}" type="datetimeFigureOut">
              <a:rPr lang="ru-RU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DD6C8-A2C2-4715-B3A9-2B51F20E8F7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0477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4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1D9B0-EB3C-4AD9-BBA4-BA7F5A2C47B8}" type="datetimeFigureOut">
              <a:rPr lang="ru-RU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239ED-1B9A-4197-8342-63C9A420183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1402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5EF3B-7C95-4C3D-B0FD-E2EEFD0D8011}" type="datetimeFigureOut">
              <a:rPr lang="ru-RU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F6C6-D9A6-42E6-BE98-007B7C0019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685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09C82-09E9-4D6A-8DBC-F629D7E83BDE}" type="datetimeFigureOut">
              <a:rPr lang="ru-RU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04039-F64C-491D-AA1D-B9E376B7D3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4716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72227-8634-4481-B852-6FDD45205834}" type="datetimeFigureOut">
              <a:rPr lang="ru-RU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1916B-C667-4638-88C4-7DE0989333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891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5CDF5-5C84-453D-A4C1-E354741EB0F0}" type="datetimeFigureOut">
              <a:rPr lang="ru-RU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FC997-7141-4034-B4B6-8CE03008EF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257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869BE-474D-494E-BB6A-DA1AB304338E}" type="datetimeFigureOut">
              <a:rPr lang="ru-RU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01232-A1A3-4E52-BE87-609198710D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47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E56D4-420F-4208-A46F-6239005BC03B}" type="datetimeFigureOut">
              <a:rPr lang="ru-RU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EC5E3-58B1-49E5-B422-24611B9D81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657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D6657-58E0-41C9-A753-2462250984DE}" type="datetimeFigureOut">
              <a:rPr lang="ru-RU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B96BB-8A66-4BC4-9577-236162D825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215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236D7-8E00-4FD8-87E0-CE5799137279}" type="datetimeFigureOut">
              <a:rPr lang="ru-RU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DEE58-AC2F-49D9-AE59-D266725DA7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1977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alphaModFix amt="40000"/>
            <a:lum/>
          </a:blip>
          <a:srcRect/>
          <a:stretch>
            <a:fillRect l="-10000" t="-10000" r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FE686C6-4EC0-4626-991E-272C87A98B67}" type="datetimeFigureOut">
              <a:rPr lang="ru-RU"/>
              <a:pPr>
                <a:defRPr/>
              </a:pPr>
              <a:t>11.01.2022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A76A09-4F85-45DE-9A7B-EDF787491E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xmlns="" id="{589D8745-E41B-477E-8EC7-AFC2BDA597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8665637"/>
              </p:ext>
            </p:extLst>
          </p:nvPr>
        </p:nvGraphicFramePr>
        <p:xfrm>
          <a:off x="102984" y="392674"/>
          <a:ext cx="8957322" cy="6078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20254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13358</TotalTime>
  <Words>349</Words>
  <Application>Microsoft Office PowerPoint</Application>
  <PresentationFormat>Экран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Тема Office</vt:lpstr>
      <vt:lpstr>Презентация PowerPoint</vt:lpstr>
    </vt:vector>
  </TitlesOfParts>
  <Company>УГПН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Возбуждено дел об административных правонарушениях за 9 месяцев 2008 года в сравнении с АППГ</dc:title>
  <dc:creator>Илья</dc:creator>
  <cp:lastModifiedBy>zelinskii.i</cp:lastModifiedBy>
  <cp:revision>1290</cp:revision>
  <cp:lastPrinted>2018-02-07T14:24:30Z</cp:lastPrinted>
  <dcterms:created xsi:type="dcterms:W3CDTF">2008-10-03T08:28:07Z</dcterms:created>
  <dcterms:modified xsi:type="dcterms:W3CDTF">2022-01-11T13:59:48Z</dcterms:modified>
</cp:coreProperties>
</file>